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82" r:id="rId4"/>
    <p:sldMasterId id="2147483783" r:id="rId5"/>
    <p:sldMasterId id="2147483784" r:id="rId6"/>
    <p:sldMasterId id="2147483785" r:id="rId7"/>
    <p:sldMasterId id="2147483786" r:id="rId8"/>
    <p:sldMasterId id="2147483787" r:id="rId9"/>
  </p:sldMasterIdLst>
  <p:notesMasterIdLst>
    <p:notesMasterId r:id="rId10"/>
  </p:notesMasterIdLst>
  <p:sldIdLst>
    <p:sldId id="256" r:id="rId11"/>
    <p:sldId id="257" r:id="rId12"/>
    <p:sldId id="258" r:id="rId13"/>
    <p:sldId id="259" r:id="rId14"/>
    <p:sldId id="260" r:id="rId15"/>
    <p:sldId id="261" r:id="rId16"/>
    <p:sldId id="262" r:id="rId17"/>
  </p:sldIdLst>
  <p:sldSz cy="5143500" cx="9144000"/>
  <p:notesSz cx="6858000" cy="9144000"/>
  <p:embeddedFontLst>
    <p:embeddedFont>
      <p:font typeface="Proxima Nova"/>
      <p:regular r:id="rId18"/>
      <p:bold r:id="rId19"/>
      <p:italic r:id="rId20"/>
      <p:boldItalic r:id="rId21"/>
    </p:embeddedFont>
    <p:embeddedFont>
      <p:font typeface="Helvetica Neue"/>
      <p:regular r:id="rId22"/>
      <p:bold r:id="rId23"/>
      <p:italic r:id="rId24"/>
      <p:boldItalic r:id="rId25"/>
    </p:embeddedFont>
    <p:embeddedFont>
      <p:font typeface="Helvetica Neue Light"/>
      <p:regular r:id="rId26"/>
      <p:bold r:id="rId27"/>
      <p:italic r:id="rId28"/>
      <p:boldItalic r:id="rId29"/>
    </p:embeddedFont>
    <p:embeddedFont>
      <p:font typeface="Source Sans Pr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22" Type="http://schemas.openxmlformats.org/officeDocument/2006/relationships/font" Target="fonts/HelveticaNeue-regular.fntdata"/><Relationship Id="rId21" Type="http://schemas.openxmlformats.org/officeDocument/2006/relationships/font" Target="fonts/ProximaNova-boldItalic.fntdata"/><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HelveticaNeueLight-regular.fntdata"/><Relationship Id="rId25" Type="http://schemas.openxmlformats.org/officeDocument/2006/relationships/font" Target="fonts/HelveticaNeue-boldItalic.fntdata"/><Relationship Id="rId28" Type="http://schemas.openxmlformats.org/officeDocument/2006/relationships/font" Target="fonts/HelveticaNeueLight-italic.fntdata"/><Relationship Id="rId27" Type="http://schemas.openxmlformats.org/officeDocument/2006/relationships/font" Target="fonts/HelveticaNeueLight-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HelveticaNeueLight-boldItalic.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SourceSansPro-bold.fntdata"/><Relationship Id="rId30" Type="http://schemas.openxmlformats.org/officeDocument/2006/relationships/font" Target="fonts/SourceSansPro-regular.fntdata"/><Relationship Id="rId11" Type="http://schemas.openxmlformats.org/officeDocument/2006/relationships/slide" Target="slides/slide1.xml"/><Relationship Id="rId33" Type="http://schemas.openxmlformats.org/officeDocument/2006/relationships/font" Target="fonts/SourceSansPro-boldItalic.fntdata"/><Relationship Id="rId10" Type="http://schemas.openxmlformats.org/officeDocument/2006/relationships/notesMaster" Target="notesMasters/notesMaster1.xml"/><Relationship Id="rId32" Type="http://schemas.openxmlformats.org/officeDocument/2006/relationships/font" Target="fonts/SourceSansPro-italic.fntdata"/><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font" Target="fonts/ProximaNova-bold.fntdata"/><Relationship Id="rId18" Type="http://schemas.openxmlformats.org/officeDocument/2006/relationships/font" Target="fonts/ProximaNov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401cb0ae42_3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401cb0ae42_3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401cb0ae42_3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401cb0ae42_3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BOSH was created in 2010 by VMWare </a:t>
            </a:r>
            <a:endParaRPr sz="1400">
              <a:solidFill>
                <a:schemeClr val="dk1"/>
              </a:solidFill>
              <a:latin typeface="Proxima Nova"/>
              <a:ea typeface="Proxima Nova"/>
              <a:cs typeface="Proxima Nova"/>
              <a:sym typeface="Proxima Nova"/>
            </a:endParaRPr>
          </a:p>
          <a:p>
            <a:pPr indent="-317500" lvl="0" marL="457200" rtl="0" algn="l">
              <a:lnSpc>
                <a:spcPct val="110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2013 Pivotal was spun out of VMWare taking BOSH with it</a:t>
            </a:r>
            <a:endParaRPr sz="1400">
              <a:solidFill>
                <a:schemeClr val="dk1"/>
              </a:solidFill>
              <a:latin typeface="Proxima Nova"/>
              <a:ea typeface="Proxima Nova"/>
              <a:cs typeface="Proxima Nova"/>
              <a:sym typeface="Proxima Nova"/>
            </a:endParaRPr>
          </a:p>
          <a:p>
            <a:pPr indent="-317500" lvl="0" marL="457200" rtl="0" algn="l">
              <a:lnSpc>
                <a:spcPct val="110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Pivotal donated the BOSH project the the Cloud Foundry Foundation </a:t>
            </a:r>
            <a:endParaRPr sz="1400">
              <a:solidFill>
                <a:schemeClr val="dk1"/>
              </a:solidFill>
              <a:latin typeface="Proxima Nova"/>
              <a:ea typeface="Proxima Nova"/>
              <a:cs typeface="Proxima Nova"/>
              <a:sym typeface="Proxima Nova"/>
            </a:endParaRPr>
          </a:p>
          <a:p>
            <a:pPr indent="-317500" lvl="0" marL="457200" rtl="0" algn="l">
              <a:lnSpc>
                <a:spcPct val="110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BOSH is a project of the Cloud Foundry Foundation</a:t>
            </a:r>
            <a:endParaRPr sz="1400">
              <a:solidFill>
                <a:schemeClr val="dk1"/>
              </a:solidFill>
              <a:latin typeface="Proxima Nova"/>
              <a:ea typeface="Proxima Nova"/>
              <a:cs typeface="Proxima Nova"/>
              <a:sym typeface="Proxima Nova"/>
            </a:endParaRPr>
          </a:p>
          <a:p>
            <a:pPr indent="-317500" lvl="0" marL="457200" rtl="0" algn="l">
              <a:lnSpc>
                <a:spcPct val="110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BOSH uses the Apache 2.0 License</a:t>
            </a:r>
            <a:endParaRPr sz="1400">
              <a:solidFill>
                <a:schemeClr val="dk1"/>
              </a:solidFill>
              <a:latin typeface="Proxima Nova"/>
              <a:ea typeface="Proxima Nova"/>
              <a:cs typeface="Proxima Nova"/>
              <a:sym typeface="Proxima Nova"/>
            </a:endParaRPr>
          </a:p>
          <a:p>
            <a:pPr indent="-317500" lvl="0" marL="457200" rtl="0" algn="l">
              <a:lnSpc>
                <a:spcPct val="110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Actively developed since 2010</a:t>
            </a:r>
            <a:endParaRPr sz="1400">
              <a:solidFill>
                <a:schemeClr val="dk1"/>
              </a:solidFill>
              <a:latin typeface="Proxima Nova"/>
              <a:ea typeface="Proxima Nova"/>
              <a:cs typeface="Proxima Nova"/>
              <a:sym typeface="Proxima Nova"/>
            </a:endParaRPr>
          </a:p>
          <a:p>
            <a:pPr indent="-317500" lvl="1" marL="914400" rtl="0" algn="l">
              <a:lnSpc>
                <a:spcPct val="110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244 Contributors </a:t>
            </a:r>
            <a:endParaRPr sz="1400">
              <a:solidFill>
                <a:schemeClr val="dk1"/>
              </a:solidFill>
              <a:latin typeface="Proxima Nova"/>
              <a:ea typeface="Proxima Nova"/>
              <a:cs typeface="Proxima Nova"/>
              <a:sym typeface="Proxima Nova"/>
            </a:endParaRPr>
          </a:p>
          <a:p>
            <a:pPr indent="-317500" lvl="1" marL="914400" rtl="0" algn="l">
              <a:lnSpc>
                <a:spcPct val="110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Major contributions from CF Foundation members Pivotal, IBM, SAP, VMWare, Microsoft, Google and others </a:t>
            </a:r>
            <a:endParaRPr sz="14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1000"/>
              </a:spcAft>
              <a:buNone/>
            </a:pPr>
            <a:r>
              <a:t/>
            </a:r>
            <a:endParaRPr sz="1400">
              <a:latin typeface="Proxima Nova"/>
              <a:ea typeface="Proxima Nova"/>
              <a:cs typeface="Proxima Nova"/>
              <a:sym typeface="Proxima No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g401cb0ae42_3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401cb0ae42_3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1400">
                <a:solidFill>
                  <a:schemeClr val="folHlink"/>
                </a:solidFill>
                <a:latin typeface="Proxima Nova"/>
                <a:ea typeface="Proxima Nova"/>
                <a:cs typeface="Proxima Nova"/>
                <a:sym typeface="Proxima Nova"/>
              </a:rPr>
              <a:t>BOSH provides lifecycle management for large scale distributed systems that run on it. Unlike other configuration management and automation solutions, BOSH not only configures and deploys your services on Day 1 but it also stays by your side for Day 2 onwards to operate the service.</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400">
                <a:solidFill>
                  <a:schemeClr val="folHlink"/>
                </a:solidFill>
                <a:latin typeface="Proxima Nova"/>
                <a:ea typeface="Proxima Nova"/>
                <a:cs typeface="Proxima Nova"/>
                <a:sym typeface="Proxima Nova"/>
              </a:rPr>
              <a:t>BOSH deployed the service on Day 1 so it already knows what state the service and the underlying infrastructure on which it depends should look like when they’re healthy, on Day 2 and beyond.</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400">
                <a:solidFill>
                  <a:schemeClr val="folHlink"/>
                </a:solidFill>
                <a:latin typeface="Proxima Nova"/>
                <a:ea typeface="Proxima Nova"/>
                <a:cs typeface="Proxima Nova"/>
                <a:sym typeface="Proxima Nova"/>
              </a:rPr>
              <a:t>And BOSH helps with other Day 2 tasks such as upgrades to any part of the platform - service, operating system or even BOSH itself - with zero downtime using the canary pattern and automated rollbacks.</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400">
                <a:solidFill>
                  <a:schemeClr val="folHlink"/>
                </a:solidFill>
                <a:latin typeface="Proxima Nova"/>
                <a:ea typeface="Proxima Nova"/>
                <a:cs typeface="Proxima Nova"/>
                <a:sym typeface="Proxima Nova"/>
              </a:rPr>
              <a:t>For Day 1, BOSH provisions infrastructure from the underlying IaaS such as Virtual Machines, Network and Storage. Using the CPI, BOSH can talk to a range of different IaaS providers such as public clouds like Azure, AWS and GCP but also on-premises IaaS including Vmware, Azure Stack and OpenStack. If you decide to change IaaS you don’t need to change your BOSH configuration thanks to the BOSH’s CPI abstraction.</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400">
                <a:solidFill>
                  <a:schemeClr val="folHlink"/>
                </a:solidFill>
                <a:latin typeface="Proxima Nova"/>
                <a:ea typeface="Proxima Nova"/>
                <a:cs typeface="Proxima Nova"/>
                <a:sym typeface="Proxima Nova"/>
              </a:rPr>
              <a:t>BOSH enforces declarative and immutable infrastructure on top of IaaS providers.</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400">
                <a:solidFill>
                  <a:schemeClr val="folHlink"/>
                </a:solidFill>
                <a:latin typeface="Proxima Nova"/>
                <a:ea typeface="Proxima Nova"/>
                <a:cs typeface="Proxima Nova"/>
                <a:sym typeface="Proxima Nova"/>
              </a:rPr>
              <a:t>Next, BOSH deploys your service across its clusters using one of the embedded operating system images that come with BOSH. Having embedded operating systems is great for security because you control them and keep them patched for maximum protection from vulnerabilities.</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400">
                <a:solidFill>
                  <a:schemeClr val="folHlink"/>
                </a:solidFill>
                <a:latin typeface="Proxima Nova"/>
                <a:ea typeface="Proxima Nova"/>
                <a:cs typeface="Proxima Nova"/>
                <a:sym typeface="Proxima Nova"/>
              </a:rPr>
              <a:t>On Day 2, BOSH monitors both the services running on it and the underlying infrastructure on which those services depend. In the event of a failure of either, BOSH will intelligently restart processes and servers in order to restore the service to it’s defined ‘good’ state.</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400">
                <a:solidFill>
                  <a:schemeClr val="folHlink"/>
                </a:solidFill>
                <a:latin typeface="Proxima Nova"/>
                <a:ea typeface="Proxima Nova"/>
                <a:cs typeface="Proxima Nova"/>
                <a:sym typeface="Proxima Nova"/>
              </a:rPr>
              <a:t>Updates to the service, embedded OS images, BOSH or other components happen with zero downtime, thanks to BOSH’s use of the canary pattern and automated rollback in case of a bad update.</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400">
                <a:solidFill>
                  <a:schemeClr val="folHlink"/>
                </a:solidFill>
                <a:latin typeface="Proxima Nova"/>
                <a:ea typeface="Proxima Nova"/>
                <a:cs typeface="Proxima Nova"/>
                <a:sym typeface="Proxima Nova"/>
              </a:rPr>
              <a:t>Using BOSH, services can be dynamically scaled up or down to cope with changing demands though a simple edit to the service’s BOSH manifest or API call.</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0"/>
              </a:spcAft>
              <a:buNone/>
            </a:pPr>
            <a:r>
              <a:t/>
            </a:r>
            <a:endParaRPr sz="1400">
              <a:solidFill>
                <a:schemeClr val="folHlink"/>
              </a:solidFill>
              <a:latin typeface="Proxima Nova"/>
              <a:ea typeface="Proxima Nova"/>
              <a:cs typeface="Proxima Nova"/>
              <a:sym typeface="Proxima Nova"/>
            </a:endParaRPr>
          </a:p>
          <a:p>
            <a:pPr indent="0" lvl="0" marL="0" rtl="0" algn="l">
              <a:lnSpc>
                <a:spcPct val="115000"/>
              </a:lnSpc>
              <a:spcBef>
                <a:spcPts val="1000"/>
              </a:spcBef>
              <a:spcAft>
                <a:spcPts val="1000"/>
              </a:spcAft>
              <a:buNone/>
            </a:pPr>
            <a:r>
              <a:t/>
            </a:r>
            <a:endParaRPr sz="1400">
              <a:latin typeface="Proxima Nova"/>
              <a:ea typeface="Proxima Nova"/>
              <a:cs typeface="Proxima Nova"/>
              <a:sym typeface="Proxima Nov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401cb0ae42_3_1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401cb0ae42_3_15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Command Line Interface (CLI)</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Command Line Interface (CLI) is the primary operator interface to BOSH. An operator uses the CLI to interact with the Director and perform actions on the cloud.</a:t>
            </a:r>
            <a:endParaRPr/>
          </a:p>
          <a:p>
            <a:pPr indent="0" lvl="0" marL="0" rtl="0" algn="l">
              <a:spcBef>
                <a:spcPts val="0"/>
              </a:spcBef>
              <a:spcAft>
                <a:spcPts val="0"/>
              </a:spcAft>
              <a:buNone/>
            </a:pPr>
            <a:r>
              <a:rPr lang="en"/>
              <a:t>CLI is typically installed on a machine that can directly communicate with the Director’s API, e.g. an operator’s laptop, or a jumpbox in the datacenter.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Director</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Director is the core orchestrating component in BOSH. The Director controls VM creation and deployment, as well as other software and service lifecycle events.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Cloud Provider Interface (CPI)</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 Cloud Provider Interface (CPI) is an API that the Director uses to interact with an IaaS to create and manage stemcells, VMs, and disks. A CPI abstracts infrastructure differences from the rest of BOSH.</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Health Monitor</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Health Monitor uses status and lifecycle events received from Agents to monitor the health of VMs. If the Health Monitor detects a problem with a VM, it can send an alert through notification plugins, or trigger the Resurrector.</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Postgres Database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Director uses a Postgres database to store information about the desired state of a deployment. This includes information about stemcells, releases, and deployments.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Blobstore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Blobstore stores the source forms of releases and the compiled images of releases. An operator uploads a release using the CLI, and the Director inserts the release into the Blobstore. When you deploy a release, BOSH orchestrates the compilation of packages and stores the result in the Blobstore.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Agent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BOSH includes an Agent on every VM that it deploys. The Agent listens for instructions from the Director and carries out those instructions. The Agent receives job specifications from the Director and uses them to assign a role, or Job, to the VM.</a:t>
            </a:r>
            <a:endParaRPr/>
          </a:p>
          <a:p>
            <a:pPr indent="0" lvl="0" marL="0" rtl="0" algn="l">
              <a:spcBef>
                <a:spcPts val="0"/>
              </a:spcBef>
              <a:spcAft>
                <a:spcPts val="0"/>
              </a:spcAft>
              <a:buNone/>
            </a:pPr>
            <a:r>
              <a:rPr lang="en"/>
              <a:t>For example, to assign the job of running MySQL to a VM, the Director sends instructions to the Agent on the VM. These instructions include which packages to install and how to configure those packages. The Agent uses these instructions to install and configure MySQL on the VM.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Message Bus (NATS)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Director and the Agents communicate through a lightweight publish-subscribe messaging system called NATS. These messages have two purposes: to perform provisioning instructions on the VMs, and to inform the Health Monitor about changes in the health of monitored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Registry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When the Director creates or updates a VM, it stores configuration information for the VM in the Registry so that it can be used during bootstrapping stage of the VM.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26" name="Google Shape;1326;g401cb0ae42_3_152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401cb0ae42_3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401cb0ae42_3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combination of BOSH and the Cloud Provider Interface (CPI) is what enabled multi- and hybrid- cloud.  It simply takes the necessary commands to manipulate compute, network, and storage, packages it up by provider, and makes it available to BOSH, which can monitor and manage VM creation.  Together, they allow for the same platform and the same apps to run in different clouds, either on premise or in the public cloud.  By using a simple CPI against each supported IAAS, we can offer the highest level of flexibility when it comes to cloud vendor selection.   Also think of this like an insurance policy against major outages by a cloud provider, as well as against cost increases incurred due to vendor lock-in.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401cb0ae42_3_1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401cb0ae42_3_1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g3fb6ac44ab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3fb6ac44ab_2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g3fb6ac44ab_2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 Id="rId3" Type="http://schemas.openxmlformats.org/officeDocument/2006/relationships/image" Target="../media/image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1013" name="Shape 1013"/>
        <p:cNvGrpSpPr/>
        <p:nvPr/>
      </p:nvGrpSpPr>
      <p:grpSpPr>
        <a:xfrm>
          <a:off x="0" y="0"/>
          <a:ext cx="0" cy="0"/>
          <a:chOff x="0" y="0"/>
          <a:chExt cx="0" cy="0"/>
        </a:xfrm>
      </p:grpSpPr>
      <p:cxnSp>
        <p:nvCxnSpPr>
          <p:cNvPr id="1014" name="Google Shape;1014;p106"/>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015" name="Google Shape;1015;p10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16" name="Google Shape;1016;p106"/>
          <p:cNvGrpSpPr/>
          <p:nvPr/>
        </p:nvGrpSpPr>
        <p:grpSpPr>
          <a:xfrm>
            <a:off x="287525" y="4854556"/>
            <a:ext cx="634914" cy="148716"/>
            <a:chOff x="1841475" y="2392725"/>
            <a:chExt cx="3928925" cy="920275"/>
          </a:xfrm>
        </p:grpSpPr>
        <p:sp>
          <p:nvSpPr>
            <p:cNvPr id="1017" name="Google Shape;1017;p10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0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0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0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0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0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0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5" name="Google Shape;1025;p106"/>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026" name="Google Shape;1026;p106"/>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027" name="Google Shape;1027;p106"/>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1028" name="Shape 1028"/>
        <p:cNvGrpSpPr/>
        <p:nvPr/>
      </p:nvGrpSpPr>
      <p:grpSpPr>
        <a:xfrm>
          <a:off x="0" y="0"/>
          <a:ext cx="0" cy="0"/>
          <a:chOff x="0" y="0"/>
          <a:chExt cx="0" cy="0"/>
        </a:xfrm>
      </p:grpSpPr>
      <p:cxnSp>
        <p:nvCxnSpPr>
          <p:cNvPr id="1029" name="Google Shape;1029;p107"/>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1030" name="Google Shape;1030;p107"/>
          <p:cNvGrpSpPr/>
          <p:nvPr/>
        </p:nvGrpSpPr>
        <p:grpSpPr>
          <a:xfrm>
            <a:off x="287525" y="4854556"/>
            <a:ext cx="634914" cy="148716"/>
            <a:chOff x="1841475" y="2392725"/>
            <a:chExt cx="3928925" cy="920275"/>
          </a:xfrm>
        </p:grpSpPr>
        <p:sp>
          <p:nvSpPr>
            <p:cNvPr id="1031" name="Google Shape;1031;p10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0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0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0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0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0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0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0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10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40" name="Google Shape;1040;p107"/>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041" name="Google Shape;1041;p107"/>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1042" name="Google Shape;1042;p107"/>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1043" name="Shape 1043"/>
        <p:cNvGrpSpPr/>
        <p:nvPr/>
      </p:nvGrpSpPr>
      <p:grpSpPr>
        <a:xfrm>
          <a:off x="0" y="0"/>
          <a:ext cx="0" cy="0"/>
          <a:chOff x="0" y="0"/>
          <a:chExt cx="0" cy="0"/>
        </a:xfrm>
      </p:grpSpPr>
      <p:sp>
        <p:nvSpPr>
          <p:cNvPr id="1044" name="Google Shape;1044;p108"/>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045" name="Google Shape;1045;p108"/>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1046" name="Google Shape;1046;p108"/>
          <p:cNvGrpSpPr/>
          <p:nvPr/>
        </p:nvGrpSpPr>
        <p:grpSpPr>
          <a:xfrm>
            <a:off x="287525" y="4854556"/>
            <a:ext cx="634914" cy="148716"/>
            <a:chOff x="1841475" y="2392725"/>
            <a:chExt cx="3928925" cy="920275"/>
          </a:xfrm>
        </p:grpSpPr>
        <p:sp>
          <p:nvSpPr>
            <p:cNvPr id="1047" name="Google Shape;1047;p10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0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0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0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0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0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0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0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108"/>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6" name="Google Shape;1056;p108"/>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057" name="Shape 1057"/>
        <p:cNvGrpSpPr/>
        <p:nvPr/>
      </p:nvGrpSpPr>
      <p:grpSpPr>
        <a:xfrm>
          <a:off x="0" y="0"/>
          <a:ext cx="0" cy="0"/>
          <a:chOff x="0" y="0"/>
          <a:chExt cx="0" cy="0"/>
        </a:xfrm>
      </p:grpSpPr>
      <p:grpSp>
        <p:nvGrpSpPr>
          <p:cNvPr id="1058" name="Google Shape;1058;p109"/>
          <p:cNvGrpSpPr/>
          <p:nvPr/>
        </p:nvGrpSpPr>
        <p:grpSpPr>
          <a:xfrm>
            <a:off x="287525" y="4854556"/>
            <a:ext cx="634914" cy="148716"/>
            <a:chOff x="1841475" y="2392725"/>
            <a:chExt cx="3928925" cy="920275"/>
          </a:xfrm>
        </p:grpSpPr>
        <p:sp>
          <p:nvSpPr>
            <p:cNvPr id="1059" name="Google Shape;1059;p10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0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0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0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0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0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0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10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68" name="Google Shape;1068;p109"/>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069" name="Google Shape;1069;p109"/>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070" name="Google Shape;1070;p109"/>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071" name="Google Shape;1071;p109"/>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072" name="Google Shape;1072;p109"/>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073" name="Google Shape;1073;p109"/>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074" name="Google Shape;1074;p109"/>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075" name="Google Shape;1075;p109"/>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76" name="Shape 1076"/>
        <p:cNvGrpSpPr/>
        <p:nvPr/>
      </p:nvGrpSpPr>
      <p:grpSpPr>
        <a:xfrm>
          <a:off x="0" y="0"/>
          <a:ext cx="0" cy="0"/>
          <a:chOff x="0" y="0"/>
          <a:chExt cx="0" cy="0"/>
        </a:xfrm>
      </p:grpSpPr>
      <p:sp>
        <p:nvSpPr>
          <p:cNvPr id="1077" name="Google Shape;1077;p1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078" name="Google Shape;1078;p110"/>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9" name="Google Shape;1079;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_3">
    <p:bg>
      <p:bgPr>
        <a:solidFill>
          <a:schemeClr val="lt2"/>
        </a:solidFill>
      </p:bgPr>
    </p:bg>
    <p:spTree>
      <p:nvGrpSpPr>
        <p:cNvPr id="1080" name="Shape 1080"/>
        <p:cNvGrpSpPr/>
        <p:nvPr/>
      </p:nvGrpSpPr>
      <p:grpSpPr>
        <a:xfrm>
          <a:off x="0" y="0"/>
          <a:ext cx="0" cy="0"/>
          <a:chOff x="0" y="0"/>
          <a:chExt cx="0" cy="0"/>
        </a:xfrm>
      </p:grpSpPr>
      <p:pic>
        <p:nvPicPr>
          <p:cNvPr descr="Process-Pairing-London-01.jpg" id="1081" name="Google Shape;1081;p111"/>
          <p:cNvPicPr preferRelativeResize="0"/>
          <p:nvPr/>
        </p:nvPicPr>
        <p:blipFill rotWithShape="1">
          <a:blip r:embed="rId2">
            <a:alphaModFix/>
          </a:blip>
          <a:srcRect b="13799" l="-9184" r="8367" t="1905"/>
          <a:stretch/>
        </p:blipFill>
        <p:spPr>
          <a:xfrm>
            <a:off x="-72000" y="-24"/>
            <a:ext cx="9216000" cy="5143500"/>
          </a:xfrm>
          <a:prstGeom prst="rect">
            <a:avLst/>
          </a:prstGeom>
          <a:noFill/>
          <a:ln>
            <a:noFill/>
          </a:ln>
        </p:spPr>
      </p:pic>
      <p:sp>
        <p:nvSpPr>
          <p:cNvPr id="1082" name="Google Shape;1082;p11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pic>
        <p:nvPicPr>
          <p:cNvPr descr="Pivotal White RGB.eps" id="1083" name="Google Shape;1083;p111"/>
          <p:cNvPicPr preferRelativeResize="0"/>
          <p:nvPr/>
        </p:nvPicPr>
        <p:blipFill rotWithShape="1">
          <a:blip r:embed="rId3">
            <a:alphaModFix/>
          </a:blip>
          <a:srcRect b="0" l="0" r="0" t="0"/>
          <a:stretch/>
        </p:blipFill>
        <p:spPr>
          <a:xfrm>
            <a:off x="224823" y="515478"/>
            <a:ext cx="2353800" cy="921000"/>
          </a:xfrm>
          <a:prstGeom prst="rect">
            <a:avLst/>
          </a:prstGeom>
          <a:noFill/>
          <a:ln>
            <a:noFill/>
          </a:ln>
        </p:spPr>
      </p:pic>
      <p:cxnSp>
        <p:nvCxnSpPr>
          <p:cNvPr id="1084" name="Google Shape;1084;p111"/>
          <p:cNvCxnSpPr/>
          <p:nvPr/>
        </p:nvCxnSpPr>
        <p:spPr>
          <a:xfrm>
            <a:off x="762347" y="3110100"/>
            <a:ext cx="738900" cy="0"/>
          </a:xfrm>
          <a:prstGeom prst="straightConnector1">
            <a:avLst/>
          </a:prstGeom>
          <a:noFill/>
          <a:ln cap="flat" cmpd="sng" w="38100">
            <a:solidFill>
              <a:schemeClr val="dk1"/>
            </a:solidFill>
            <a:prstDash val="solid"/>
            <a:round/>
            <a:headEnd len="sm" w="sm" type="none"/>
            <a:tailEnd len="sm" w="sm" type="none"/>
          </a:ln>
        </p:spPr>
      </p:cxnSp>
      <p:sp>
        <p:nvSpPr>
          <p:cNvPr id="1085" name="Google Shape;1085;p111"/>
          <p:cNvSpPr txBox="1"/>
          <p:nvPr>
            <p:ph type="title"/>
          </p:nvPr>
        </p:nvSpPr>
        <p:spPr>
          <a:xfrm>
            <a:off x="668793" y="1737014"/>
            <a:ext cx="58548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3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111"/>
          <p:cNvSpPr txBox="1"/>
          <p:nvPr>
            <p:ph idx="2" type="title"/>
          </p:nvPr>
        </p:nvSpPr>
        <p:spPr>
          <a:xfrm>
            <a:off x="664750" y="3306697"/>
            <a:ext cx="42789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7" name="Google Shape;1087;p111"/>
          <p:cNvSpPr txBox="1"/>
          <p:nvPr/>
        </p:nvSpPr>
        <p:spPr>
          <a:xfrm>
            <a:off x="6402858" y="4782061"/>
            <a:ext cx="26568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1"/>
              </a:solidFill>
              <a:latin typeface="Proxima Nova"/>
              <a:ea typeface="Proxima Nova"/>
              <a:cs typeface="Proxima Nova"/>
              <a:sym typeface="Proxima Nova"/>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Blank logo">
  <p:cSld name=" Blank logo">
    <p:spTree>
      <p:nvGrpSpPr>
        <p:cNvPr id="1088" name="Shape 1088"/>
        <p:cNvGrpSpPr/>
        <p:nvPr/>
      </p:nvGrpSpPr>
      <p:grpSpPr>
        <a:xfrm>
          <a:off x="0" y="0"/>
          <a:ext cx="0" cy="0"/>
          <a:chOff x="0" y="0"/>
          <a:chExt cx="0" cy="0"/>
        </a:xfrm>
      </p:grpSpPr>
      <p:sp>
        <p:nvSpPr>
          <p:cNvPr id="1089" name="Google Shape;1089;p112"/>
          <p:cNvSpPr txBox="1"/>
          <p:nvPr>
            <p:ph idx="12" type="sldNum"/>
          </p:nvPr>
        </p:nvSpPr>
        <p:spPr>
          <a:xfrm>
            <a:off x="48247" y="4861463"/>
            <a:ext cx="3732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900" u="none" cap="none" strike="noStrike">
                <a:solidFill>
                  <a:srgbClr val="A5A5A5"/>
                </a:solidFill>
                <a:latin typeface="Arial"/>
                <a:ea typeface="Arial"/>
                <a:cs typeface="Arial"/>
                <a:sym typeface="Arial"/>
              </a:defRPr>
            </a:lvl1pPr>
            <a:lvl2pPr indent="0" lvl="1" marL="0" marR="0" rtl="0" algn="l">
              <a:spcBef>
                <a:spcPts val="0"/>
              </a:spcBef>
              <a:buNone/>
              <a:defRPr b="0" i="0" sz="900" u="none" cap="none" strike="noStrike">
                <a:solidFill>
                  <a:srgbClr val="A5A5A5"/>
                </a:solidFill>
                <a:latin typeface="Arial"/>
                <a:ea typeface="Arial"/>
                <a:cs typeface="Arial"/>
                <a:sym typeface="Arial"/>
              </a:defRPr>
            </a:lvl2pPr>
            <a:lvl3pPr indent="0" lvl="2" marL="0" marR="0" rtl="0" algn="l">
              <a:spcBef>
                <a:spcPts val="0"/>
              </a:spcBef>
              <a:buNone/>
              <a:defRPr b="0" i="0" sz="900" u="none" cap="none" strike="noStrike">
                <a:solidFill>
                  <a:srgbClr val="A5A5A5"/>
                </a:solidFill>
                <a:latin typeface="Arial"/>
                <a:ea typeface="Arial"/>
                <a:cs typeface="Arial"/>
                <a:sym typeface="Arial"/>
              </a:defRPr>
            </a:lvl3pPr>
            <a:lvl4pPr indent="0" lvl="3" marL="0" marR="0" rtl="0" algn="l">
              <a:spcBef>
                <a:spcPts val="0"/>
              </a:spcBef>
              <a:buNone/>
              <a:defRPr b="0" i="0" sz="900" u="none" cap="none" strike="noStrike">
                <a:solidFill>
                  <a:srgbClr val="A5A5A5"/>
                </a:solidFill>
                <a:latin typeface="Arial"/>
                <a:ea typeface="Arial"/>
                <a:cs typeface="Arial"/>
                <a:sym typeface="Arial"/>
              </a:defRPr>
            </a:lvl4pPr>
            <a:lvl5pPr indent="0" lvl="4" marL="0" marR="0" rtl="0" algn="l">
              <a:spcBef>
                <a:spcPts val="0"/>
              </a:spcBef>
              <a:buNone/>
              <a:defRPr b="0" i="0" sz="900" u="none" cap="none" strike="noStrike">
                <a:solidFill>
                  <a:srgbClr val="A5A5A5"/>
                </a:solidFill>
                <a:latin typeface="Arial"/>
                <a:ea typeface="Arial"/>
                <a:cs typeface="Arial"/>
                <a:sym typeface="Arial"/>
              </a:defRPr>
            </a:lvl5pPr>
            <a:lvl6pPr indent="0" lvl="5" marL="0" marR="0" rtl="0" algn="l">
              <a:spcBef>
                <a:spcPts val="0"/>
              </a:spcBef>
              <a:buNone/>
              <a:defRPr b="0" i="0" sz="900" u="none" cap="none" strike="noStrike">
                <a:solidFill>
                  <a:srgbClr val="A5A5A5"/>
                </a:solidFill>
                <a:latin typeface="Arial"/>
                <a:ea typeface="Arial"/>
                <a:cs typeface="Arial"/>
                <a:sym typeface="Arial"/>
              </a:defRPr>
            </a:lvl6pPr>
            <a:lvl7pPr indent="0" lvl="6" marL="0" marR="0" rtl="0" algn="l">
              <a:spcBef>
                <a:spcPts val="0"/>
              </a:spcBef>
              <a:buNone/>
              <a:defRPr b="0" i="0" sz="900" u="none" cap="none" strike="noStrike">
                <a:solidFill>
                  <a:srgbClr val="A5A5A5"/>
                </a:solidFill>
                <a:latin typeface="Arial"/>
                <a:ea typeface="Arial"/>
                <a:cs typeface="Arial"/>
                <a:sym typeface="Arial"/>
              </a:defRPr>
            </a:lvl7pPr>
            <a:lvl8pPr indent="0" lvl="7" marL="0" marR="0" rtl="0" algn="l">
              <a:spcBef>
                <a:spcPts val="0"/>
              </a:spcBef>
              <a:buNone/>
              <a:defRPr b="0" i="0" sz="900" u="none" cap="none" strike="noStrike">
                <a:solidFill>
                  <a:srgbClr val="A5A5A5"/>
                </a:solidFill>
                <a:latin typeface="Arial"/>
                <a:ea typeface="Arial"/>
                <a:cs typeface="Arial"/>
                <a:sym typeface="Arial"/>
              </a:defRPr>
            </a:lvl8pPr>
            <a:lvl9pPr indent="0" lvl="8" marL="0" marR="0" rtl="0" algn="l">
              <a:spcBef>
                <a:spcPts val="0"/>
              </a:spcBef>
              <a:buNone/>
              <a:defRPr b="0" i="0" sz="900" u="none" cap="none" strike="noStrike">
                <a:solidFill>
                  <a:srgbClr val="A5A5A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Only">
  <p:cSld name="Title-Only">
    <p:spTree>
      <p:nvGrpSpPr>
        <p:cNvPr id="1090" name="Shape 1090"/>
        <p:cNvGrpSpPr/>
        <p:nvPr/>
      </p:nvGrpSpPr>
      <p:grpSpPr>
        <a:xfrm>
          <a:off x="0" y="0"/>
          <a:ext cx="0" cy="0"/>
          <a:chOff x="0" y="0"/>
          <a:chExt cx="0" cy="0"/>
        </a:xfrm>
      </p:grpSpPr>
      <p:sp>
        <p:nvSpPr>
          <p:cNvPr id="1091" name="Google Shape;1091;p113"/>
          <p:cNvSpPr txBox="1"/>
          <p:nvPr>
            <p:ph type="title"/>
          </p:nvPr>
        </p:nvSpPr>
        <p:spPr>
          <a:xfrm>
            <a:off x="398964" y="304800"/>
            <a:ext cx="8346000" cy="666600"/>
          </a:xfrm>
          <a:prstGeom prst="rect">
            <a:avLst/>
          </a:prstGeom>
          <a:noFill/>
          <a:ln>
            <a:noFill/>
          </a:ln>
        </p:spPr>
        <p:txBody>
          <a:bodyPr anchorCtr="0" anchor="b" bIns="91425" lIns="91425" spcFirstLastPara="1" rIns="91425" wrap="square" tIns="91425"/>
          <a:lstStyle>
            <a:lvl1pPr indent="0" lvl="0" marL="0" marR="0" rtl="0" algn="l">
              <a:lnSpc>
                <a:spcPct val="80000"/>
              </a:lnSpc>
              <a:spcBef>
                <a:spcPts val="0"/>
              </a:spcBef>
              <a:spcAft>
                <a:spcPts val="0"/>
              </a:spcAft>
              <a:buSzPts val="1400"/>
              <a:buNone/>
              <a:defRPr b="0" i="0" sz="2700" u="none" cap="none" strike="noStrike">
                <a:solidFill>
                  <a:schemeClr val="dk1"/>
                </a:solidFill>
                <a:latin typeface="Calibri"/>
                <a:ea typeface="Calibri"/>
                <a:cs typeface="Calibri"/>
                <a:sym typeface="Calibri"/>
              </a:defRPr>
            </a:lvl1pPr>
            <a:lvl2pPr indent="0" lvl="1" marL="0" marR="0" rtl="0" algn="l">
              <a:lnSpc>
                <a:spcPct val="80000"/>
              </a:lnSpc>
              <a:spcBef>
                <a:spcPts val="0"/>
              </a:spcBef>
              <a:spcAft>
                <a:spcPts val="0"/>
              </a:spcAft>
              <a:buSzPts val="1400"/>
              <a:buNone/>
              <a:defRPr b="0" i="0" sz="2700" u="none" cap="none" strike="noStrike">
                <a:solidFill>
                  <a:schemeClr val="dk1"/>
                </a:solidFill>
                <a:latin typeface="Calibri"/>
                <a:ea typeface="Calibri"/>
                <a:cs typeface="Calibri"/>
                <a:sym typeface="Calibri"/>
              </a:defRPr>
            </a:lvl2pPr>
            <a:lvl3pPr indent="0" lvl="2" marL="0" marR="0" rtl="0" algn="l">
              <a:lnSpc>
                <a:spcPct val="80000"/>
              </a:lnSpc>
              <a:spcBef>
                <a:spcPts val="0"/>
              </a:spcBef>
              <a:spcAft>
                <a:spcPts val="0"/>
              </a:spcAft>
              <a:buSzPts val="1400"/>
              <a:buNone/>
              <a:defRPr b="0" i="0" sz="2700" u="none" cap="none" strike="noStrike">
                <a:solidFill>
                  <a:schemeClr val="dk1"/>
                </a:solidFill>
                <a:latin typeface="Calibri"/>
                <a:ea typeface="Calibri"/>
                <a:cs typeface="Calibri"/>
                <a:sym typeface="Calibri"/>
              </a:defRPr>
            </a:lvl3pPr>
            <a:lvl4pPr indent="0" lvl="3" marL="0" marR="0" rtl="0" algn="l">
              <a:lnSpc>
                <a:spcPct val="80000"/>
              </a:lnSpc>
              <a:spcBef>
                <a:spcPts val="0"/>
              </a:spcBef>
              <a:spcAft>
                <a:spcPts val="0"/>
              </a:spcAft>
              <a:buSzPts val="1400"/>
              <a:buNone/>
              <a:defRPr b="0" i="0" sz="2700" u="none" cap="none" strike="noStrike">
                <a:solidFill>
                  <a:schemeClr val="dk1"/>
                </a:solidFill>
                <a:latin typeface="Calibri"/>
                <a:ea typeface="Calibri"/>
                <a:cs typeface="Calibri"/>
                <a:sym typeface="Calibri"/>
              </a:defRPr>
            </a:lvl4pPr>
            <a:lvl5pPr indent="0" lvl="4" marL="0" marR="0" rtl="0" algn="l">
              <a:lnSpc>
                <a:spcPct val="80000"/>
              </a:lnSpc>
              <a:spcBef>
                <a:spcPts val="0"/>
              </a:spcBef>
              <a:spcAft>
                <a:spcPts val="0"/>
              </a:spcAft>
              <a:buSzPts val="1400"/>
              <a:buNone/>
              <a:defRPr b="0" i="0" sz="2700" u="none" cap="none" strike="noStrike">
                <a:solidFill>
                  <a:schemeClr val="dk1"/>
                </a:solidFill>
                <a:latin typeface="Calibri"/>
                <a:ea typeface="Calibri"/>
                <a:cs typeface="Calibri"/>
                <a:sym typeface="Calibri"/>
              </a:defRPr>
            </a:lvl5pPr>
            <a:lvl6pPr indent="0" lvl="5" marL="342900" marR="0" rtl="0" algn="l">
              <a:lnSpc>
                <a:spcPct val="80000"/>
              </a:lnSpc>
              <a:spcBef>
                <a:spcPts val="0"/>
              </a:spcBef>
              <a:spcAft>
                <a:spcPts val="0"/>
              </a:spcAft>
              <a:buSzPts val="1400"/>
              <a:buNone/>
              <a:defRPr b="0" i="0" sz="2700" u="none" cap="none" strike="noStrike">
                <a:solidFill>
                  <a:schemeClr val="dk1"/>
                </a:solidFill>
                <a:latin typeface="Calibri"/>
                <a:ea typeface="Calibri"/>
                <a:cs typeface="Calibri"/>
                <a:sym typeface="Calibri"/>
              </a:defRPr>
            </a:lvl6pPr>
            <a:lvl7pPr indent="0" lvl="6" marL="685800" marR="0" rtl="0" algn="l">
              <a:lnSpc>
                <a:spcPct val="80000"/>
              </a:lnSpc>
              <a:spcBef>
                <a:spcPts val="0"/>
              </a:spcBef>
              <a:spcAft>
                <a:spcPts val="0"/>
              </a:spcAft>
              <a:buSzPts val="1400"/>
              <a:buNone/>
              <a:defRPr b="0" i="0" sz="2700" u="none" cap="none" strike="noStrike">
                <a:solidFill>
                  <a:schemeClr val="dk1"/>
                </a:solidFill>
                <a:latin typeface="Calibri"/>
                <a:ea typeface="Calibri"/>
                <a:cs typeface="Calibri"/>
                <a:sym typeface="Calibri"/>
              </a:defRPr>
            </a:lvl7pPr>
            <a:lvl8pPr indent="0" lvl="7" marL="1028700" marR="0" rtl="0" algn="l">
              <a:lnSpc>
                <a:spcPct val="80000"/>
              </a:lnSpc>
              <a:spcBef>
                <a:spcPts val="0"/>
              </a:spcBef>
              <a:spcAft>
                <a:spcPts val="0"/>
              </a:spcAft>
              <a:buSzPts val="1400"/>
              <a:buNone/>
              <a:defRPr b="0" i="0" sz="2700" u="none" cap="none" strike="noStrike">
                <a:solidFill>
                  <a:schemeClr val="dk1"/>
                </a:solidFill>
                <a:latin typeface="Calibri"/>
                <a:ea typeface="Calibri"/>
                <a:cs typeface="Calibri"/>
                <a:sym typeface="Calibri"/>
              </a:defRPr>
            </a:lvl8pPr>
            <a:lvl9pPr indent="0" lvl="8" marL="1371600" marR="0" rtl="0" algn="l">
              <a:lnSpc>
                <a:spcPct val="80000"/>
              </a:lnSpc>
              <a:spcBef>
                <a:spcPts val="0"/>
              </a:spcBef>
              <a:spcAft>
                <a:spcPts val="0"/>
              </a:spcAft>
              <a:buSzPts val="1400"/>
              <a:buNone/>
              <a:defRPr b="0" i="0" sz="2700" u="none" cap="none" strike="noStrike">
                <a:solidFill>
                  <a:schemeClr val="dk1"/>
                </a:solidFill>
                <a:latin typeface="Calibri"/>
                <a:ea typeface="Calibri"/>
                <a:cs typeface="Calibri"/>
                <a:sym typeface="Calibri"/>
              </a:defRPr>
            </a:lvl9pPr>
          </a:lstStyle>
          <a:p/>
        </p:txBody>
      </p:sp>
    </p:spTree>
  </p:cSld>
  <p:clrMapOvr>
    <a:masterClrMapping/>
  </p:clrMapOvr>
  <p:transition spd="med">
    <p:fade thruBlk="1"/>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092" name="Shape 1092"/>
        <p:cNvGrpSpPr/>
        <p:nvPr/>
      </p:nvGrpSpPr>
      <p:grpSpPr>
        <a:xfrm>
          <a:off x="0" y="0"/>
          <a:ext cx="0" cy="0"/>
          <a:chOff x="0" y="0"/>
          <a:chExt cx="0" cy="0"/>
        </a:xfrm>
      </p:grpSpPr>
      <p:sp>
        <p:nvSpPr>
          <p:cNvPr id="1093" name="Google Shape;1093;p114"/>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094" name="Google Shape;1094;p114"/>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1095" name="Google Shape;1095;p114"/>
          <p:cNvSpPr txBox="1"/>
          <p:nvPr>
            <p:ph idx="1" type="subTitle"/>
          </p:nvPr>
        </p:nvSpPr>
        <p:spPr>
          <a:xfrm>
            <a:off x="365761" y="624700"/>
            <a:ext cx="8412600" cy="5421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114"/>
          <p:cNvSpPr txBox="1"/>
          <p:nvPr>
            <p:ph type="title"/>
          </p:nvPr>
        </p:nvSpPr>
        <p:spPr>
          <a:xfrm>
            <a:off x="365760" y="169550"/>
            <a:ext cx="8412600" cy="542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1" i="0" sz="2800" u="none" cap="none" strike="noStrike">
                <a:solidFill>
                  <a:schemeClr val="accen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age">
  <p:cSld name="Content Page">
    <p:spTree>
      <p:nvGrpSpPr>
        <p:cNvPr id="1097" name="Shape 1097"/>
        <p:cNvGrpSpPr/>
        <p:nvPr/>
      </p:nvGrpSpPr>
      <p:grpSpPr>
        <a:xfrm>
          <a:off x="0" y="0"/>
          <a:ext cx="0" cy="0"/>
          <a:chOff x="0" y="0"/>
          <a:chExt cx="0" cy="0"/>
        </a:xfrm>
      </p:grpSpPr>
      <p:sp>
        <p:nvSpPr>
          <p:cNvPr id="1098" name="Google Shape;1098;p115"/>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099" name="Google Shape;1099;p115"/>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1100" name="Google Shape;1100;p115"/>
          <p:cNvSpPr txBox="1"/>
          <p:nvPr>
            <p:ph idx="1" type="subTitle"/>
          </p:nvPr>
        </p:nvSpPr>
        <p:spPr>
          <a:xfrm>
            <a:off x="365761" y="624700"/>
            <a:ext cx="8412600" cy="5421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1" name="Google Shape;1101;p115"/>
          <p:cNvSpPr txBox="1"/>
          <p:nvPr>
            <p:ph type="title"/>
          </p:nvPr>
        </p:nvSpPr>
        <p:spPr>
          <a:xfrm>
            <a:off x="365760" y="169550"/>
            <a:ext cx="8412600" cy="542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1" i="0" sz="2800" u="none" cap="none" strike="noStrike">
                <a:solidFill>
                  <a:schemeClr val="accen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02" name="Google Shape;1102;p115"/>
          <p:cNvSpPr txBox="1"/>
          <p:nvPr>
            <p:ph idx="2" type="body"/>
          </p:nvPr>
        </p:nvSpPr>
        <p:spPr>
          <a:xfrm>
            <a:off x="365759" y="1254125"/>
            <a:ext cx="8412600" cy="3435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300"/>
              </a:spcBef>
              <a:spcAft>
                <a:spcPts val="0"/>
              </a:spcAft>
              <a:buClr>
                <a:srgbClr val="008674"/>
              </a:buClr>
              <a:buSzPts val="2400"/>
              <a:buFont typeface="Noto Sans Symbols"/>
              <a:buChar char="▪"/>
              <a:defRPr b="0" i="0" sz="2400" u="none" cap="none" strike="noStrike">
                <a:solidFill>
                  <a:srgbClr val="595959"/>
                </a:solidFill>
                <a:latin typeface="Arial"/>
                <a:ea typeface="Arial"/>
                <a:cs typeface="Arial"/>
                <a:sym typeface="Arial"/>
              </a:defRPr>
            </a:lvl1pPr>
            <a:lvl2pPr indent="-355600" lvl="1" marL="914400" marR="0" rtl="0" algn="l">
              <a:lnSpc>
                <a:spcPct val="100000"/>
              </a:lnSpc>
              <a:spcBef>
                <a:spcPts val="300"/>
              </a:spcBef>
              <a:spcAft>
                <a:spcPts val="0"/>
              </a:spcAft>
              <a:buClr>
                <a:srgbClr val="008674"/>
              </a:buClr>
              <a:buSzPts val="2000"/>
              <a:buFont typeface="Helvetica Neue"/>
              <a:buChar char="-"/>
              <a:defRPr b="0" i="0" sz="2000" u="none" cap="none" strike="noStrike">
                <a:solidFill>
                  <a:srgbClr val="595959"/>
                </a:solidFill>
                <a:latin typeface="Arial"/>
                <a:ea typeface="Arial"/>
                <a:cs typeface="Arial"/>
                <a:sym typeface="Arial"/>
              </a:defRPr>
            </a:lvl2pPr>
            <a:lvl3pPr indent="-330200" lvl="2" marL="1371600" marR="0" rtl="0" algn="l">
              <a:lnSpc>
                <a:spcPct val="100000"/>
              </a:lnSpc>
              <a:spcBef>
                <a:spcPts val="300"/>
              </a:spcBef>
              <a:spcAft>
                <a:spcPts val="0"/>
              </a:spcAft>
              <a:buClr>
                <a:srgbClr val="008674"/>
              </a:buClr>
              <a:buSzPts val="1600"/>
              <a:buFont typeface="Arial"/>
              <a:buChar char="•"/>
              <a:defRPr b="0" i="0" sz="1600" u="none" cap="none" strike="noStrike">
                <a:solidFill>
                  <a:srgbClr val="595959"/>
                </a:solidFill>
                <a:latin typeface="Arial"/>
                <a:ea typeface="Arial"/>
                <a:cs typeface="Arial"/>
                <a:sym typeface="Arial"/>
              </a:defRPr>
            </a:lvl3pPr>
            <a:lvl4pPr indent="-317500" lvl="3" marL="1828800" marR="0" rtl="0" algn="l">
              <a:lnSpc>
                <a:spcPct val="100000"/>
              </a:lnSpc>
              <a:spcBef>
                <a:spcPts val="300"/>
              </a:spcBef>
              <a:spcAft>
                <a:spcPts val="0"/>
              </a:spcAft>
              <a:buClr>
                <a:srgbClr val="008674"/>
              </a:buClr>
              <a:buSzPts val="1400"/>
              <a:buFont typeface="Helvetica Neue"/>
              <a:buChar char="-"/>
              <a:defRPr b="0" i="0" sz="1400" u="none" cap="none" strike="noStrike">
                <a:solidFill>
                  <a:srgbClr val="595959"/>
                </a:solidFill>
                <a:latin typeface="Arial"/>
                <a:ea typeface="Arial"/>
                <a:cs typeface="Arial"/>
                <a:sym typeface="Arial"/>
              </a:defRPr>
            </a:lvl4pPr>
            <a:lvl5pPr indent="-317500" lvl="4" marL="2286000" marR="0" rtl="0" algn="l">
              <a:lnSpc>
                <a:spcPct val="100000"/>
              </a:lnSpc>
              <a:spcBef>
                <a:spcPts val="300"/>
              </a:spcBef>
              <a:spcAft>
                <a:spcPts val="0"/>
              </a:spcAft>
              <a:buClr>
                <a:srgbClr val="008674"/>
              </a:buClr>
              <a:buSzPts val="1400"/>
              <a:buFont typeface="Arial"/>
              <a:buChar char="•"/>
              <a:defRPr b="0" i="0" sz="1400" u="none" cap="none" strike="noStrike">
                <a:solidFill>
                  <a:srgbClr val="595959"/>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03" name="Shape 1103"/>
        <p:cNvGrpSpPr/>
        <p:nvPr/>
      </p:nvGrpSpPr>
      <p:grpSpPr>
        <a:xfrm>
          <a:off x="0" y="0"/>
          <a:ext cx="0" cy="0"/>
          <a:chOff x="0" y="0"/>
          <a:chExt cx="0" cy="0"/>
        </a:xfrm>
      </p:grpSpPr>
      <p:sp>
        <p:nvSpPr>
          <p:cNvPr id="1104" name="Google Shape;1104;p11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05" name="Google Shape;1105;p116"/>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6" name="Google Shape;1106;p116"/>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7" name="Google Shape;1107;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1108" name="Shape 1108"/>
        <p:cNvGrpSpPr/>
        <p:nvPr/>
      </p:nvGrpSpPr>
      <p:grpSpPr>
        <a:xfrm>
          <a:off x="0" y="0"/>
          <a:ext cx="0" cy="0"/>
          <a:chOff x="0" y="0"/>
          <a:chExt cx="0" cy="0"/>
        </a:xfrm>
      </p:grpSpPr>
      <p:sp>
        <p:nvSpPr>
          <p:cNvPr id="1109" name="Google Shape;1109;p117"/>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id="1110" name="Google Shape;1110;p117"/>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1111" name="Google Shape;1111;p117"/>
          <p:cNvSpPr txBox="1"/>
          <p:nvPr>
            <p:ph idx="1" type="subTitle"/>
          </p:nvPr>
        </p:nvSpPr>
        <p:spPr>
          <a:xfrm>
            <a:off x="365761" y="624700"/>
            <a:ext cx="8412600" cy="542100"/>
          </a:xfrm>
          <a:prstGeom prst="rect">
            <a:avLst/>
          </a:prstGeom>
          <a:noFill/>
          <a:ln>
            <a:noFill/>
          </a:ln>
        </p:spPr>
        <p:txBody>
          <a:bodyPr anchorCtr="0" anchor="t" bIns="91425" lIns="91425" spcFirstLastPara="1" rIns="91425" wrap="square" tIns="91425"/>
          <a:lstStyle>
            <a:lvl1pPr indent="-342900" lvl="0" marL="34290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285750" lvl="1" marL="74295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228600" lvl="2" marL="11430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600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228600" lvl="4" marL="2057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228600" lvl="5" marL="2514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2971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4290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3886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112" name="Google Shape;1112;p117"/>
          <p:cNvSpPr txBox="1"/>
          <p:nvPr>
            <p:ph type="title"/>
          </p:nvPr>
        </p:nvSpPr>
        <p:spPr>
          <a:xfrm>
            <a:off x="365760" y="169550"/>
            <a:ext cx="8412600" cy="542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accent1"/>
              </a:buClr>
              <a:buSzPts val="1400"/>
              <a:buFont typeface="Arial"/>
              <a:buNone/>
              <a:defRPr b="1" i="0" sz="2800" u="none" cap="none" strike="noStrike">
                <a:solidFill>
                  <a:schemeClr val="accen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age - multiple levels 1">
  <p:cSld name="Main page - multiple levels">
    <p:spTree>
      <p:nvGrpSpPr>
        <p:cNvPr id="1113" name="Shape 1113"/>
        <p:cNvGrpSpPr/>
        <p:nvPr/>
      </p:nvGrpSpPr>
      <p:grpSpPr>
        <a:xfrm>
          <a:off x="0" y="0"/>
          <a:ext cx="0" cy="0"/>
          <a:chOff x="0" y="0"/>
          <a:chExt cx="0" cy="0"/>
        </a:xfrm>
      </p:grpSpPr>
      <p:sp>
        <p:nvSpPr>
          <p:cNvPr id="1114" name="Google Shape;1114;p118"/>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115" name="Google Shape;1115;p118"/>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1116" name="Google Shape;1116;p118"/>
          <p:cNvSpPr txBox="1"/>
          <p:nvPr>
            <p:ph idx="1" type="subTitle"/>
          </p:nvPr>
        </p:nvSpPr>
        <p:spPr>
          <a:xfrm>
            <a:off x="137300" y="624700"/>
            <a:ext cx="9035700" cy="5421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118"/>
          <p:cNvSpPr txBox="1"/>
          <p:nvPr>
            <p:ph type="title"/>
          </p:nvPr>
        </p:nvSpPr>
        <p:spPr>
          <a:xfrm>
            <a:off x="108371" y="169550"/>
            <a:ext cx="9035700" cy="542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8774"/>
              </a:buClr>
              <a:buSzPts val="1400"/>
              <a:buFont typeface="Arial"/>
              <a:buNone/>
              <a:defRPr b="1" i="0" sz="2800" u="none" cap="none" strike="noStrike">
                <a:solidFill>
                  <a:srgbClr val="008774"/>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18" name="Google Shape;1118;p118"/>
          <p:cNvSpPr txBox="1"/>
          <p:nvPr>
            <p:ph idx="2" type="body"/>
          </p:nvPr>
        </p:nvSpPr>
        <p:spPr>
          <a:xfrm>
            <a:off x="289150" y="1214375"/>
            <a:ext cx="7358700" cy="3231000"/>
          </a:xfrm>
          <a:prstGeom prst="rect">
            <a:avLst/>
          </a:prstGeom>
          <a:noFill/>
          <a:ln>
            <a:noFill/>
          </a:ln>
        </p:spPr>
        <p:txBody>
          <a:bodyPr anchorCtr="0" anchor="t" bIns="91425" lIns="91425" spcFirstLastPara="1" rIns="91425" wrap="square" tIns="91425"/>
          <a:lstStyle>
            <a:lvl1pPr indent="-330200" lvl="0" marL="4572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04800" lvl="1" marL="9144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292100" lvl="2" marL="13716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3pPr>
            <a:lvl4pPr indent="-292100" lvl="3" marL="18288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4pPr>
            <a:lvl5pPr indent="-292100" lvl="4" marL="22860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5pPr>
            <a:lvl6pPr indent="-292100" lvl="5" marL="27432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6pPr>
            <a:lvl7pPr indent="-292100" lvl="6" marL="32004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7pPr>
            <a:lvl8pPr indent="-292100" lvl="7" marL="36576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8pPr>
            <a:lvl9pPr indent="-292100" lvl="8" marL="41148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9pPr>
          </a:lstStyle>
          <a:p/>
        </p:txBody>
      </p:sp>
      <p:sp>
        <p:nvSpPr>
          <p:cNvPr id="1119" name="Google Shape;1119;p118"/>
          <p:cNvSpPr txBox="1"/>
          <p:nvPr/>
        </p:nvSpPr>
        <p:spPr>
          <a:xfrm>
            <a:off x="167107" y="5018448"/>
            <a:ext cx="2274900" cy="99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Font typeface="Arial"/>
              <a:buNone/>
            </a:pPr>
            <a:r>
              <a:rPr b="0" i="0" lang="en" sz="650" u="none" cap="none" strike="noStrike">
                <a:solidFill>
                  <a:srgbClr val="7F7F7F"/>
                </a:solidFill>
                <a:latin typeface="Arial"/>
                <a:ea typeface="Arial"/>
                <a:cs typeface="Arial"/>
                <a:sym typeface="Arial"/>
              </a:rPr>
              <a:t>© 201</a:t>
            </a:r>
            <a:r>
              <a:rPr lang="en" sz="650">
                <a:solidFill>
                  <a:srgbClr val="7F7F7F"/>
                </a:solidFill>
              </a:rPr>
              <a:t>7</a:t>
            </a:r>
            <a:r>
              <a:rPr b="0" i="0" lang="en" sz="650" u="none" cap="none" strike="noStrike">
                <a:solidFill>
                  <a:srgbClr val="7F7F7F"/>
                </a:solidFill>
                <a:latin typeface="Arial"/>
                <a:ea typeface="Arial"/>
                <a:cs typeface="Arial"/>
                <a:sym typeface="Arial"/>
              </a:rPr>
              <a:t> Pivotal Software, Inc.  All rights reserved.</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1">
  <p:cSld name="0 – Title">
    <p:bg>
      <p:bgPr>
        <a:solidFill>
          <a:schemeClr val="lt2"/>
        </a:solidFill>
      </p:bgPr>
    </p:bg>
    <p:spTree>
      <p:nvGrpSpPr>
        <p:cNvPr id="1120" name="Shape 1120"/>
        <p:cNvGrpSpPr/>
        <p:nvPr/>
      </p:nvGrpSpPr>
      <p:grpSpPr>
        <a:xfrm>
          <a:off x="0" y="0"/>
          <a:ext cx="0" cy="0"/>
          <a:chOff x="0" y="0"/>
          <a:chExt cx="0" cy="0"/>
        </a:xfrm>
      </p:grpSpPr>
      <p:pic>
        <p:nvPicPr>
          <p:cNvPr descr="IMG_0276.jpg" id="1121" name="Google Shape;1121;p119"/>
          <p:cNvPicPr preferRelativeResize="0"/>
          <p:nvPr/>
        </p:nvPicPr>
        <p:blipFill rotWithShape="1">
          <a:blip r:embed="rId2">
            <a:alphaModFix/>
          </a:blip>
          <a:srcRect b="8284" l="-1871" r="9671" t="8284"/>
          <a:stretch/>
        </p:blipFill>
        <p:spPr>
          <a:xfrm>
            <a:off x="614425" y="0"/>
            <a:ext cx="8529600" cy="5141443"/>
          </a:xfrm>
          <a:prstGeom prst="rect">
            <a:avLst/>
          </a:prstGeom>
          <a:noFill/>
          <a:ln>
            <a:noFill/>
          </a:ln>
        </p:spPr>
      </p:pic>
      <p:sp>
        <p:nvSpPr>
          <p:cNvPr id="1122" name="Google Shape;1122;p119"/>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1123" name="Google Shape;1123;p119"/>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124" name="Google Shape;1124;p119"/>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25" name="Google Shape;1125;p119"/>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Proxima Nova"/>
              <a:buNone/>
            </a:pPr>
            <a:r>
              <a:rPr b="0" i="0" lang="en" sz="600" u="none" cap="none" strike="noStrike">
                <a:solidFill>
                  <a:schemeClr val="dk1"/>
                </a:solidFill>
                <a:latin typeface="Proxima Nova"/>
                <a:ea typeface="Proxima Nova"/>
                <a:cs typeface="Proxima Nova"/>
                <a:sym typeface="Proxima Nova"/>
              </a:rPr>
              <a:t>© Copyright 2017 Pivotal Software, Inc. All rights Reserved. Version 1.0</a:t>
            </a:r>
            <a:endParaRP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Proxima Nova"/>
              <a:ea typeface="Proxima Nova"/>
              <a:cs typeface="Proxima Nova"/>
              <a:sym typeface="Proxima Nova"/>
            </a:endParaRPr>
          </a:p>
        </p:txBody>
      </p:sp>
      <p:grpSp>
        <p:nvGrpSpPr>
          <p:cNvPr id="1126" name="Google Shape;1126;p119"/>
          <p:cNvGrpSpPr/>
          <p:nvPr/>
        </p:nvGrpSpPr>
        <p:grpSpPr>
          <a:xfrm>
            <a:off x="634506" y="819390"/>
            <a:ext cx="1337022" cy="313204"/>
            <a:chOff x="1841475" y="2392725"/>
            <a:chExt cx="3928950" cy="920375"/>
          </a:xfrm>
        </p:grpSpPr>
        <p:sp>
          <p:nvSpPr>
            <p:cNvPr id="1127" name="Google Shape;1127;p119"/>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19"/>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19"/>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19"/>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19"/>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19"/>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19"/>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19"/>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135" name="Google Shape;1135;p119"/>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indent="0" lvl="0" marL="0" marR="0" rtl="0" algn="l">
              <a:lnSpc>
                <a:spcPct val="110000"/>
              </a:lnSpc>
              <a:spcBef>
                <a:spcPts val="0"/>
              </a:spcBef>
              <a:spcAft>
                <a:spcPts val="0"/>
              </a:spcAft>
              <a:buClr>
                <a:srgbClr val="FFFFFF"/>
              </a:buClr>
              <a:buSzPts val="1400"/>
              <a:buFont typeface="Proxima Nova"/>
              <a:buNone/>
              <a:defRPr b="0" i="0" sz="15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1">
  <p:cSld name="A – Blank">
    <p:spTree>
      <p:nvGrpSpPr>
        <p:cNvPr id="1136" name="Shape 1136"/>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cSld name="Split">
    <p:spTree>
      <p:nvGrpSpPr>
        <p:cNvPr id="1137" name="Shape 1137"/>
        <p:cNvGrpSpPr/>
        <p:nvPr/>
      </p:nvGrpSpPr>
      <p:grpSpPr>
        <a:xfrm>
          <a:off x="0" y="0"/>
          <a:ext cx="0" cy="0"/>
          <a:chOff x="0" y="0"/>
          <a:chExt cx="0" cy="0"/>
        </a:xfrm>
      </p:grpSpPr>
      <p:sp>
        <p:nvSpPr>
          <p:cNvPr id="1138" name="Google Shape;1138;p121"/>
          <p:cNvSpPr/>
          <p:nvPr/>
        </p:nvSpPr>
        <p:spPr>
          <a:xfrm>
            <a:off x="4572000" y="0"/>
            <a:ext cx="4572000" cy="51435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descr="Pivotal_White.png" id="1139" name="Google Shape;1139;p121"/>
          <p:cNvPicPr preferRelativeResize="0"/>
          <p:nvPr/>
        </p:nvPicPr>
        <p:blipFill rotWithShape="1">
          <a:blip r:embed="rId2">
            <a:alphaModFix/>
          </a:blip>
          <a:srcRect b="0" l="0" r="0" t="0"/>
          <a:stretch/>
        </p:blipFill>
        <p:spPr>
          <a:xfrm>
            <a:off x="8286415" y="4854091"/>
            <a:ext cx="711616" cy="173697"/>
          </a:xfrm>
          <a:prstGeom prst="rect">
            <a:avLst/>
          </a:prstGeom>
          <a:noFill/>
          <a:ln>
            <a:noFill/>
          </a:ln>
        </p:spPr>
      </p:pic>
      <p:sp>
        <p:nvSpPr>
          <p:cNvPr id="1140" name="Google Shape;1140;p121"/>
          <p:cNvSpPr txBox="1"/>
          <p:nvPr>
            <p:ph idx="12" type="sldNum"/>
          </p:nvPr>
        </p:nvSpPr>
        <p:spPr>
          <a:xfrm>
            <a:off x="48247" y="4861463"/>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1pPr>
            <a:lvl2pPr indent="0" lvl="1"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2pPr>
            <a:lvl3pPr indent="0" lvl="2"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3pPr>
            <a:lvl4pPr indent="0" lvl="3"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4pPr>
            <a:lvl5pPr indent="0" lvl="4"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5pPr>
            <a:lvl6pPr indent="0" lvl="5"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6pPr>
            <a:lvl7pPr indent="0" lvl="6"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7pPr>
            <a:lvl8pPr indent="0" lvl="7"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8pPr>
            <a:lvl9pPr indent="0" lvl="8"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1">
  <p:cSld name="5 – Split w/ Image">
    <p:spTree>
      <p:nvGrpSpPr>
        <p:cNvPr id="1141" name="Shape 1141"/>
        <p:cNvGrpSpPr/>
        <p:nvPr/>
      </p:nvGrpSpPr>
      <p:grpSpPr>
        <a:xfrm>
          <a:off x="0" y="0"/>
          <a:ext cx="0" cy="0"/>
          <a:chOff x="0" y="0"/>
          <a:chExt cx="0" cy="0"/>
        </a:xfrm>
      </p:grpSpPr>
      <p:sp>
        <p:nvSpPr>
          <p:cNvPr id="1142" name="Google Shape;1142;p122"/>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Proxima Nova"/>
              <a:buNone/>
            </a:pPr>
            <a:r>
              <a:rPr b="0" i="0" lang="en" sz="1000" u="none" cap="none" strike="noStrike">
                <a:solidFill>
                  <a:schemeClr val="dk1"/>
                </a:solidFill>
                <a:latin typeface="Proxima Nova"/>
                <a:ea typeface="Proxima Nova"/>
                <a:cs typeface="Proxima Nova"/>
                <a:sym typeface="Proxima Nova"/>
              </a:rPr>
              <a:t>Cover w/ Image</a:t>
            </a:r>
            <a:endParaRPr/>
          </a:p>
        </p:txBody>
      </p:sp>
      <p:cxnSp>
        <p:nvCxnSpPr>
          <p:cNvPr id="1143" name="Google Shape;1143;p122"/>
          <p:cNvCxnSpPr/>
          <p:nvPr/>
        </p:nvCxnSpPr>
        <p:spPr>
          <a:xfrm>
            <a:off x="4572000" y="-214525"/>
            <a:ext cx="0" cy="119700"/>
          </a:xfrm>
          <a:prstGeom prst="straightConnector1">
            <a:avLst/>
          </a:prstGeom>
          <a:noFill/>
          <a:ln cap="flat" cmpd="sng" w="9525">
            <a:solidFill>
              <a:srgbClr val="D9D9D9"/>
            </a:solidFill>
            <a:prstDash val="solid"/>
            <a:round/>
            <a:headEnd len="sm" w="sm" type="none"/>
            <a:tailEnd len="sm" w="sm" type="none"/>
          </a:ln>
        </p:spPr>
      </p:cxnSp>
      <p:grpSp>
        <p:nvGrpSpPr>
          <p:cNvPr id="1144" name="Google Shape;1144;p122"/>
          <p:cNvGrpSpPr/>
          <p:nvPr/>
        </p:nvGrpSpPr>
        <p:grpSpPr>
          <a:xfrm>
            <a:off x="287524" y="4854556"/>
            <a:ext cx="634918" cy="148733"/>
            <a:chOff x="1841475" y="2392725"/>
            <a:chExt cx="3928950" cy="920375"/>
          </a:xfrm>
        </p:grpSpPr>
        <p:sp>
          <p:nvSpPr>
            <p:cNvPr id="1145" name="Google Shape;1145;p122"/>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22"/>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22"/>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22"/>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22"/>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22"/>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22"/>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22"/>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153" name="Google Shape;1153;p122"/>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54" name="Google Shape;1154;p122"/>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marR="0" rtl="0" algn="l">
              <a:lnSpc>
                <a:spcPct val="110000"/>
              </a:lnSpc>
              <a:spcBef>
                <a:spcPts val="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1pPr>
            <a:lvl2pPr indent="-330200" lvl="1" marL="9144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2pPr>
            <a:lvl3pPr indent="-330200" lvl="2" marL="13716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3pPr>
            <a:lvl4pPr indent="-330200" lvl="3" marL="18288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4pPr>
            <a:lvl5pPr indent="-330200" lvl="4" marL="22860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5pPr>
            <a:lvl6pPr indent="-330200" lvl="5" marL="27432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6pPr>
            <a:lvl7pPr indent="-330200" lvl="6" marL="32004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7pPr>
            <a:lvl8pPr indent="-330200" lvl="7" marL="36576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8pPr>
            <a:lvl9pPr indent="-330200" lvl="8" marL="4114800" marR="0" rtl="0" algn="l">
              <a:lnSpc>
                <a:spcPct val="110000"/>
              </a:lnSpc>
              <a:spcBef>
                <a:spcPts val="1000"/>
              </a:spcBef>
              <a:spcAft>
                <a:spcPts val="100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1">
  <p:cSld name="3 – Standard">
    <p:spTree>
      <p:nvGrpSpPr>
        <p:cNvPr id="1155" name="Shape 1155"/>
        <p:cNvGrpSpPr/>
        <p:nvPr/>
      </p:nvGrpSpPr>
      <p:grpSpPr>
        <a:xfrm>
          <a:off x="0" y="0"/>
          <a:ext cx="0" cy="0"/>
          <a:chOff x="0" y="0"/>
          <a:chExt cx="0" cy="0"/>
        </a:xfrm>
      </p:grpSpPr>
      <p:sp>
        <p:nvSpPr>
          <p:cNvPr id="1156" name="Google Shape;1156;p12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157" name="Google Shape;1157;p123"/>
          <p:cNvGrpSpPr/>
          <p:nvPr/>
        </p:nvGrpSpPr>
        <p:grpSpPr>
          <a:xfrm>
            <a:off x="287524" y="4854556"/>
            <a:ext cx="634918" cy="148733"/>
            <a:chOff x="1841475" y="2392725"/>
            <a:chExt cx="3928950" cy="920375"/>
          </a:xfrm>
        </p:grpSpPr>
        <p:sp>
          <p:nvSpPr>
            <p:cNvPr id="1158" name="Google Shape;1158;p123"/>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23"/>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23"/>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23"/>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23"/>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23"/>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23"/>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23"/>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166" name="Google Shape;1166;p123"/>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marR="0" rtl="0" algn="l">
              <a:lnSpc>
                <a:spcPct val="110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0000"/>
              </a:lnSpc>
              <a:spcBef>
                <a:spcPts val="1000"/>
              </a:spcBef>
              <a:spcAft>
                <a:spcPts val="100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1">
  <p:cSld name="4 – Sidebar">
    <p:spTree>
      <p:nvGrpSpPr>
        <p:cNvPr id="1167" name="Shape 1167"/>
        <p:cNvGrpSpPr/>
        <p:nvPr/>
      </p:nvGrpSpPr>
      <p:grpSpPr>
        <a:xfrm>
          <a:off x="0" y="0"/>
          <a:ext cx="0" cy="0"/>
          <a:chOff x="0" y="0"/>
          <a:chExt cx="0" cy="0"/>
        </a:xfrm>
      </p:grpSpPr>
      <p:cxnSp>
        <p:nvCxnSpPr>
          <p:cNvPr id="1168" name="Google Shape;1168;p124"/>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169" name="Google Shape;1169;p12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170" name="Google Shape;1170;p124"/>
          <p:cNvGrpSpPr/>
          <p:nvPr/>
        </p:nvGrpSpPr>
        <p:grpSpPr>
          <a:xfrm>
            <a:off x="287524" y="4854556"/>
            <a:ext cx="634918" cy="148733"/>
            <a:chOff x="1841475" y="2392725"/>
            <a:chExt cx="3928950" cy="920375"/>
          </a:xfrm>
        </p:grpSpPr>
        <p:sp>
          <p:nvSpPr>
            <p:cNvPr id="1171" name="Google Shape;1171;p124"/>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24"/>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24"/>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24"/>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24"/>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24"/>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24"/>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24"/>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9" name="Google Shape;1179;p124"/>
          <p:cNvCxnSpPr/>
          <p:nvPr/>
        </p:nvCxnSpPr>
        <p:spPr>
          <a:xfrm>
            <a:off x="6078286" y="-214525"/>
            <a:ext cx="0" cy="119700"/>
          </a:xfrm>
          <a:prstGeom prst="straightConnector1">
            <a:avLst/>
          </a:prstGeom>
          <a:noFill/>
          <a:ln cap="flat" cmpd="sng" w="9525">
            <a:solidFill>
              <a:srgbClr val="D9D9D9"/>
            </a:solidFill>
            <a:prstDash val="solid"/>
            <a:round/>
            <a:headEnd len="sm" w="sm" type="none"/>
            <a:tailEnd len="sm" w="sm" type="none"/>
          </a:ln>
        </p:spPr>
      </p:cxnSp>
      <p:sp>
        <p:nvSpPr>
          <p:cNvPr id="1180" name="Google Shape;1180;p124"/>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marR="0" rtl="0" algn="l">
              <a:lnSpc>
                <a:spcPct val="110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0000"/>
              </a:lnSpc>
              <a:spcBef>
                <a:spcPts val="1000"/>
              </a:spcBef>
              <a:spcAft>
                <a:spcPts val="100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1181" name="Google Shape;1181;p124"/>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marR="0" rtl="0" algn="l">
              <a:lnSpc>
                <a:spcPct val="110000"/>
              </a:lnSpc>
              <a:spcBef>
                <a:spcPts val="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1pPr>
            <a:lvl2pPr indent="-311150" lvl="1" marL="9144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2pPr>
            <a:lvl3pPr indent="-311150" lvl="2" marL="13716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3pPr>
            <a:lvl4pPr indent="-311150" lvl="3" marL="18288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4pPr>
            <a:lvl5pPr indent="-311150" lvl="4" marL="22860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5pPr>
            <a:lvl6pPr indent="-311150" lvl="5" marL="27432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6pPr>
            <a:lvl7pPr indent="-311150" lvl="6" marL="32004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7pPr>
            <a:lvl8pPr indent="-311150" lvl="7" marL="36576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8pPr>
            <a:lvl9pPr indent="-311150" lvl="8" marL="4114800" marR="0" rtl="0" algn="l">
              <a:lnSpc>
                <a:spcPct val="110000"/>
              </a:lnSpc>
              <a:spcBef>
                <a:spcPts val="2000"/>
              </a:spcBef>
              <a:spcAft>
                <a:spcPts val="200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1">
  <p:cSld name="1 – Divider">
    <p:bg>
      <p:bgPr>
        <a:solidFill>
          <a:schemeClr val="lt2"/>
        </a:solidFill>
      </p:bgPr>
    </p:bg>
    <p:spTree>
      <p:nvGrpSpPr>
        <p:cNvPr id="1182" name="Shape 1182"/>
        <p:cNvGrpSpPr/>
        <p:nvPr/>
      </p:nvGrpSpPr>
      <p:grpSpPr>
        <a:xfrm>
          <a:off x="0" y="0"/>
          <a:ext cx="0" cy="0"/>
          <a:chOff x="0" y="0"/>
          <a:chExt cx="0" cy="0"/>
        </a:xfrm>
      </p:grpSpPr>
      <p:sp>
        <p:nvSpPr>
          <p:cNvPr id="1183" name="Google Shape;1183;p125"/>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184" name="Google Shape;1184;p125"/>
          <p:cNvGrpSpPr/>
          <p:nvPr/>
        </p:nvGrpSpPr>
        <p:grpSpPr>
          <a:xfrm>
            <a:off x="287524" y="4854556"/>
            <a:ext cx="634918" cy="148733"/>
            <a:chOff x="1841475" y="2392725"/>
            <a:chExt cx="3928950" cy="920375"/>
          </a:xfrm>
        </p:grpSpPr>
        <p:sp>
          <p:nvSpPr>
            <p:cNvPr id="1185" name="Google Shape;1185;p125"/>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25"/>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25"/>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25"/>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25"/>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25"/>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25"/>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25"/>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cxnSp>
        <p:nvCxnSpPr>
          <p:cNvPr id="1193" name="Google Shape;1193;p125"/>
          <p:cNvCxnSpPr/>
          <p:nvPr/>
        </p:nvCxnSpPr>
        <p:spPr>
          <a:xfrm rot="10800000">
            <a:off x="4309650" y="2255484"/>
            <a:ext cx="524700" cy="0"/>
          </a:xfrm>
          <a:prstGeom prst="straightConnector1">
            <a:avLst/>
          </a:prstGeom>
          <a:noFill/>
          <a:ln cap="flat" cmpd="sng" w="28575">
            <a:solidFill>
              <a:schemeClr val="accent6"/>
            </a:solidFill>
            <a:prstDash val="solid"/>
            <a:round/>
            <a:headEnd len="sm" w="sm" type="none"/>
            <a:tailEnd len="sm" w="sm" type="none"/>
          </a:ln>
        </p:spPr>
      </p:cxnSp>
      <p:sp>
        <p:nvSpPr>
          <p:cNvPr id="1194" name="Google Shape;1194;p125"/>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indent="0" lvl="0" marL="0" marR="0" rtl="0" algn="ctr">
              <a:lnSpc>
                <a:spcPct val="110000"/>
              </a:lnSpc>
              <a:spcBef>
                <a:spcPts val="0"/>
              </a:spcBef>
              <a:spcAft>
                <a:spcPts val="0"/>
              </a:spcAft>
              <a:buClr>
                <a:srgbClr val="FFFFFF"/>
              </a:buClr>
              <a:buSzPts val="1400"/>
              <a:buFont typeface="Proxima Nova"/>
              <a:buNone/>
              <a:defRPr b="1" i="0" sz="1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51" name="Shape 51"/>
        <p:cNvGrpSpPr/>
        <p:nvPr/>
      </p:nvGrpSpPr>
      <p:grpSpPr>
        <a:xfrm>
          <a:off x="0" y="0"/>
          <a:ext cx="0" cy="0"/>
          <a:chOff x="0" y="0"/>
          <a:chExt cx="0" cy="0"/>
        </a:xfrm>
      </p:grpSpPr>
      <p:pic>
        <p:nvPicPr>
          <p:cNvPr descr="SiliconValley-01.jpg" id="52" name="Google Shape;52;p14"/>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53" name="Google Shape;53;p14"/>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54" name="Google Shape;54;p14"/>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55" name="Google Shape;55;p14"/>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 name="Google Shape;56;p14"/>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57" name="Google Shape;57;p14"/>
          <p:cNvGrpSpPr/>
          <p:nvPr/>
        </p:nvGrpSpPr>
        <p:grpSpPr>
          <a:xfrm>
            <a:off x="634507" y="819388"/>
            <a:ext cx="1337013" cy="313170"/>
            <a:chOff x="1841475" y="2392725"/>
            <a:chExt cx="3928925" cy="920275"/>
          </a:xfrm>
        </p:grpSpPr>
        <p:sp>
          <p:nvSpPr>
            <p:cNvPr id="58" name="Google Shape;58;p1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4"/>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1">
  <p:cSld name="B – Design Grid">
    <p:spTree>
      <p:nvGrpSpPr>
        <p:cNvPr id="1195" name="Shape 1195"/>
        <p:cNvGrpSpPr/>
        <p:nvPr/>
      </p:nvGrpSpPr>
      <p:grpSpPr>
        <a:xfrm>
          <a:off x="0" y="0"/>
          <a:ext cx="0" cy="0"/>
          <a:chOff x="0" y="0"/>
          <a:chExt cx="0" cy="0"/>
        </a:xfrm>
      </p:grpSpPr>
      <p:pic>
        <p:nvPicPr>
          <p:cNvPr id="1196" name="Google Shape;1196;p126"/>
          <p:cNvPicPr preferRelativeResize="0"/>
          <p:nvPr/>
        </p:nvPicPr>
        <p:blipFill rotWithShape="1">
          <a:blip r:embed="rId2">
            <a:alphaModFix/>
          </a:blip>
          <a:srcRect b="0" l="0" r="0" t="0"/>
          <a:stretch/>
        </p:blipFill>
        <p:spPr>
          <a:xfrm>
            <a:off x="0" y="0"/>
            <a:ext cx="9144000" cy="5122487"/>
          </a:xfrm>
          <a:prstGeom prst="rect">
            <a:avLst/>
          </a:prstGeom>
          <a:noFill/>
          <a:ln>
            <a:noFill/>
          </a:ln>
        </p:spPr>
      </p:pic>
      <p:sp>
        <p:nvSpPr>
          <p:cNvPr id="1197" name="Google Shape;1197;p12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198" name="Google Shape;1198;p126"/>
          <p:cNvGrpSpPr/>
          <p:nvPr/>
        </p:nvGrpSpPr>
        <p:grpSpPr>
          <a:xfrm>
            <a:off x="287524" y="4854556"/>
            <a:ext cx="634918" cy="148733"/>
            <a:chOff x="1841475" y="2392725"/>
            <a:chExt cx="3928950" cy="920375"/>
          </a:xfrm>
        </p:grpSpPr>
        <p:sp>
          <p:nvSpPr>
            <p:cNvPr id="1199" name="Google Shape;1199;p126"/>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26"/>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26"/>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26"/>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26"/>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26"/>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26"/>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26"/>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 Blank logo">
  <p:cSld name="1_ Blank logo">
    <p:spTree>
      <p:nvGrpSpPr>
        <p:cNvPr id="1207" name="Shape 1207"/>
        <p:cNvGrpSpPr/>
        <p:nvPr/>
      </p:nvGrpSpPr>
      <p:grpSpPr>
        <a:xfrm>
          <a:off x="0" y="0"/>
          <a:ext cx="0" cy="0"/>
          <a:chOff x="0" y="0"/>
          <a:chExt cx="0" cy="0"/>
        </a:xfrm>
      </p:grpSpPr>
      <p:sp>
        <p:nvSpPr>
          <p:cNvPr id="1208" name="Google Shape;1208;p127"/>
          <p:cNvSpPr txBox="1"/>
          <p:nvPr>
            <p:ph idx="12" type="sldNum"/>
          </p:nvPr>
        </p:nvSpPr>
        <p:spPr>
          <a:xfrm>
            <a:off x="48247" y="4861463"/>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1pPr>
            <a:lvl2pPr indent="0" lvl="1"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2pPr>
            <a:lvl3pPr indent="0" lvl="2"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3pPr>
            <a:lvl4pPr indent="0" lvl="3"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4pPr>
            <a:lvl5pPr indent="0" lvl="4"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5pPr>
            <a:lvl6pPr indent="0" lvl="5"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6pPr>
            <a:lvl7pPr indent="0" lvl="6"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7pPr>
            <a:lvl8pPr indent="0" lvl="7"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8pPr>
            <a:lvl9pPr indent="0" lvl="8"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09" name="Google Shape;1209;p127"/>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Main Page">
  <p:cSld name="2_Main Page">
    <p:spTree>
      <p:nvGrpSpPr>
        <p:cNvPr id="1210" name="Shape 1210"/>
        <p:cNvGrpSpPr/>
        <p:nvPr/>
      </p:nvGrpSpPr>
      <p:grpSpPr>
        <a:xfrm>
          <a:off x="0" y="0"/>
          <a:ext cx="0" cy="0"/>
          <a:chOff x="0" y="0"/>
          <a:chExt cx="0" cy="0"/>
        </a:xfrm>
      </p:grpSpPr>
      <p:sp>
        <p:nvSpPr>
          <p:cNvPr id="1211" name="Google Shape;1211;p128"/>
          <p:cNvSpPr txBox="1"/>
          <p:nvPr>
            <p:ph type="title"/>
          </p:nvPr>
        </p:nvSpPr>
        <p:spPr>
          <a:xfrm>
            <a:off x="6172200" y="149918"/>
            <a:ext cx="2919000" cy="47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8774"/>
              </a:buClr>
              <a:buSzPts val="1400"/>
              <a:buFont typeface="Arial"/>
              <a:buNone/>
              <a:defRPr b="1" i="0" sz="2400" u="none" cap="none" strike="noStrike">
                <a:solidFill>
                  <a:srgbClr val="008774"/>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12" name="Google Shape;1212;p128"/>
          <p:cNvSpPr txBox="1"/>
          <p:nvPr>
            <p:ph idx="1" type="body"/>
          </p:nvPr>
        </p:nvSpPr>
        <p:spPr>
          <a:xfrm>
            <a:off x="6172572" y="624363"/>
            <a:ext cx="2918700" cy="288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3" name="Google Shape;1213;p128"/>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14" name="Google Shape;1214;p128"/>
          <p:cNvSpPr/>
          <p:nvPr>
            <p:ph idx="2" type="pic"/>
          </p:nvPr>
        </p:nvSpPr>
        <p:spPr>
          <a:xfrm>
            <a:off x="0" y="-2286"/>
            <a:ext cx="6099000" cy="5148000"/>
          </a:xfrm>
          <a:prstGeom prst="rect">
            <a:avLst/>
          </a:prstGeom>
          <a:solidFill>
            <a:srgbClr val="383838"/>
          </a:solid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5" name="Google Shape;1215;p128"/>
          <p:cNvSpPr txBox="1"/>
          <p:nvPr>
            <p:ph idx="12" type="sldNum"/>
          </p:nvPr>
        </p:nvSpPr>
        <p:spPr>
          <a:xfrm>
            <a:off x="48247" y="4861463"/>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1pPr>
            <a:lvl2pPr indent="0" lvl="1"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2pPr>
            <a:lvl3pPr indent="0" lvl="2"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3pPr>
            <a:lvl4pPr indent="0" lvl="3"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4pPr>
            <a:lvl5pPr indent="0" lvl="4"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5pPr>
            <a:lvl6pPr indent="0" lvl="5"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6pPr>
            <a:lvl7pPr indent="0" lvl="6"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7pPr>
            <a:lvl8pPr indent="0" lvl="7"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8pPr>
            <a:lvl9pPr indent="0" lvl="8"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16" name="Shape 1216"/>
        <p:cNvGrpSpPr/>
        <p:nvPr/>
      </p:nvGrpSpPr>
      <p:grpSpPr>
        <a:xfrm>
          <a:off x="0" y="0"/>
          <a:ext cx="0" cy="0"/>
          <a:chOff x="0" y="0"/>
          <a:chExt cx="0" cy="0"/>
        </a:xfrm>
      </p:grpSpPr>
      <p:sp>
        <p:nvSpPr>
          <p:cNvPr id="1217" name="Google Shape;1217;p129"/>
          <p:cNvSpPr/>
          <p:nvPr/>
        </p:nvSpPr>
        <p:spPr>
          <a:xfrm>
            <a:off x="0" y="0"/>
            <a:ext cx="9144000" cy="51435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18" name="Google Shape;1218;p129"/>
          <p:cNvSpPr txBox="1"/>
          <p:nvPr>
            <p:ph type="title"/>
          </p:nvPr>
        </p:nvSpPr>
        <p:spPr>
          <a:xfrm>
            <a:off x="0" y="373780"/>
            <a:ext cx="9144000" cy="3006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19" name="Google Shape;1219;p129"/>
          <p:cNvSpPr txBox="1"/>
          <p:nvPr>
            <p:ph idx="1" type="body"/>
          </p:nvPr>
        </p:nvSpPr>
        <p:spPr>
          <a:xfrm>
            <a:off x="1042147" y="1770529"/>
            <a:ext cx="7059600" cy="1377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indent="-228600" lvl="1" marL="9144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descr="Pattern1.png" id="1220" name="Google Shape;1220;p129"/>
          <p:cNvPicPr preferRelativeResize="0"/>
          <p:nvPr/>
        </p:nvPicPr>
        <p:blipFill rotWithShape="1">
          <a:blip r:embed="rId2">
            <a:alphaModFix/>
          </a:blip>
          <a:srcRect b="0" l="0" r="0" t="0"/>
          <a:stretch/>
        </p:blipFill>
        <p:spPr>
          <a:xfrm>
            <a:off x="0" y="0"/>
            <a:ext cx="9144000" cy="5138357"/>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age">
  <p:cSld name="Main Page">
    <p:spTree>
      <p:nvGrpSpPr>
        <p:cNvPr id="1221" name="Shape 1221"/>
        <p:cNvGrpSpPr/>
        <p:nvPr/>
      </p:nvGrpSpPr>
      <p:grpSpPr>
        <a:xfrm>
          <a:off x="0" y="0"/>
          <a:ext cx="0" cy="0"/>
          <a:chOff x="0" y="0"/>
          <a:chExt cx="0" cy="0"/>
        </a:xfrm>
      </p:grpSpPr>
      <p:sp>
        <p:nvSpPr>
          <p:cNvPr id="1222" name="Google Shape;1222;p130"/>
          <p:cNvSpPr txBox="1"/>
          <p:nvPr>
            <p:ph type="title"/>
          </p:nvPr>
        </p:nvSpPr>
        <p:spPr>
          <a:xfrm>
            <a:off x="113722" y="149918"/>
            <a:ext cx="8796900" cy="47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8774"/>
              </a:buClr>
              <a:buSzPts val="1400"/>
              <a:buFont typeface="Arial"/>
              <a:buNone/>
              <a:defRPr b="1" i="0" sz="2800" u="none" cap="none" strike="noStrike">
                <a:solidFill>
                  <a:srgbClr val="008774"/>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23" name="Google Shape;1223;p130"/>
          <p:cNvSpPr txBox="1"/>
          <p:nvPr>
            <p:ph idx="12" type="sldNum"/>
          </p:nvPr>
        </p:nvSpPr>
        <p:spPr>
          <a:xfrm>
            <a:off x="48247" y="4861463"/>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1pPr>
            <a:lvl2pPr indent="0" lvl="1"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2pPr>
            <a:lvl3pPr indent="0" lvl="2"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3pPr>
            <a:lvl4pPr indent="0" lvl="3"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4pPr>
            <a:lvl5pPr indent="0" lvl="4"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5pPr>
            <a:lvl6pPr indent="0" lvl="5"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6pPr>
            <a:lvl7pPr indent="0" lvl="6"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7pPr>
            <a:lvl8pPr indent="0" lvl="7"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8pPr>
            <a:lvl9pPr indent="0" lvl="8" marL="0" marR="0" rtl="0" algn="l">
              <a:lnSpc>
                <a:spcPct val="100000"/>
              </a:lnSpc>
              <a:spcBef>
                <a:spcPts val="0"/>
              </a:spcBef>
              <a:spcAft>
                <a:spcPts val="0"/>
              </a:spcAft>
              <a:buClr>
                <a:srgbClr val="2B2B2B"/>
              </a:buClr>
              <a:buFont typeface="Arial"/>
              <a:buNone/>
              <a:defRPr b="0" i="0" sz="900" u="none" cap="none" strike="noStrike">
                <a:solidFill>
                  <a:srgbClr val="2B2B2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24" name="Google Shape;1224;p130"/>
          <p:cNvSpPr txBox="1"/>
          <p:nvPr>
            <p:ph idx="1" type="body"/>
          </p:nvPr>
        </p:nvSpPr>
        <p:spPr>
          <a:xfrm>
            <a:off x="114300" y="624363"/>
            <a:ext cx="8796300" cy="288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83DA"/>
              </a:buClr>
              <a:buSzPts val="1400"/>
              <a:buFont typeface="Arial"/>
              <a:buNone/>
              <a:defRPr b="0" i="0" sz="1800" u="none" cap="none" strike="noStrike">
                <a:solidFill>
                  <a:srgbClr val="0083DA"/>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5" name="Google Shape;1225;p130"/>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p:cSld name="Body">
    <p:spTree>
      <p:nvGrpSpPr>
        <p:cNvPr id="1226" name="Shape 1226"/>
        <p:cNvGrpSpPr/>
        <p:nvPr/>
      </p:nvGrpSpPr>
      <p:grpSpPr>
        <a:xfrm>
          <a:off x="0" y="0"/>
          <a:ext cx="0" cy="0"/>
          <a:chOff x="0" y="0"/>
          <a:chExt cx="0" cy="0"/>
        </a:xfrm>
      </p:grpSpPr>
      <p:pic>
        <p:nvPicPr>
          <p:cNvPr descr="Pivotal_TealOnWhite_RGB.png" id="1227" name="Google Shape;1227;p131"/>
          <p:cNvPicPr preferRelativeResize="0"/>
          <p:nvPr/>
        </p:nvPicPr>
        <p:blipFill rotWithShape="1">
          <a:blip r:embed="rId2">
            <a:alphaModFix/>
          </a:blip>
          <a:srcRect b="0" l="0" r="0" t="0"/>
          <a:stretch/>
        </p:blipFill>
        <p:spPr>
          <a:xfrm>
            <a:off x="-10" y="4772096"/>
            <a:ext cx="897000" cy="371400"/>
          </a:xfrm>
          <a:prstGeom prst="rect">
            <a:avLst/>
          </a:prstGeom>
          <a:noFill/>
          <a:ln>
            <a:noFill/>
          </a:ln>
        </p:spPr>
      </p:pic>
      <p:sp>
        <p:nvSpPr>
          <p:cNvPr id="1228" name="Google Shape;1228;p131"/>
          <p:cNvSpPr txBox="1"/>
          <p:nvPr>
            <p:ph type="title"/>
          </p:nvPr>
        </p:nvSpPr>
        <p:spPr>
          <a:xfrm>
            <a:off x="253550" y="151275"/>
            <a:ext cx="8663100" cy="557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 1_Title Slide" type="tx">
  <p:cSld name="TITLE_AND_BODY">
    <p:spTree>
      <p:nvGrpSpPr>
        <p:cNvPr id="1229" name="Shape 1229"/>
        <p:cNvGrpSpPr/>
        <p:nvPr/>
      </p:nvGrpSpPr>
      <p:grpSpPr>
        <a:xfrm>
          <a:off x="0" y="0"/>
          <a:ext cx="0" cy="0"/>
          <a:chOff x="0" y="0"/>
          <a:chExt cx="0" cy="0"/>
        </a:xfrm>
      </p:grpSpPr>
      <p:sp>
        <p:nvSpPr>
          <p:cNvPr id="1230" name="Google Shape;1230;p132"/>
          <p:cNvSpPr txBox="1"/>
          <p:nvPr>
            <p:ph idx="12" type="sldNum"/>
          </p:nvPr>
        </p:nvSpPr>
        <p:spPr>
          <a:xfrm>
            <a:off x="8697522" y="837679"/>
            <a:ext cx="244800" cy="190200"/>
          </a:xfrm>
          <a:prstGeom prst="rect">
            <a:avLst/>
          </a:prstGeom>
          <a:noFill/>
          <a:ln>
            <a:noFill/>
          </a:ln>
        </p:spPr>
        <p:txBody>
          <a:bodyPr anchorCtr="0" anchor="t" bIns="26175" lIns="26175" spcFirstLastPara="1" rIns="26175" wrap="square" tIns="26175">
            <a:noAutofit/>
          </a:bodyPr>
          <a:lstStyle>
            <a:lvl1pPr indent="0" lvl="0"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231" name="Shape 1231"/>
        <p:cNvGrpSpPr/>
        <p:nvPr/>
      </p:nvGrpSpPr>
      <p:grpSpPr>
        <a:xfrm>
          <a:off x="0" y="0"/>
          <a:ext cx="0" cy="0"/>
          <a:chOff x="0" y="0"/>
          <a:chExt cx="0" cy="0"/>
        </a:xfrm>
      </p:grpSpPr>
      <p:sp>
        <p:nvSpPr>
          <p:cNvPr id="1232" name="Google Shape;1232;p13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233" name="Google Shape;1233;p133"/>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234" name="Google Shape;1234;p13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by-Side">
  <p:cSld name="Side-by-Side">
    <p:spTree>
      <p:nvGrpSpPr>
        <p:cNvPr id="1235" name="Shape 1235"/>
        <p:cNvGrpSpPr/>
        <p:nvPr/>
      </p:nvGrpSpPr>
      <p:grpSpPr>
        <a:xfrm>
          <a:off x="0" y="0"/>
          <a:ext cx="0" cy="0"/>
          <a:chOff x="0" y="0"/>
          <a:chExt cx="0" cy="0"/>
        </a:xfrm>
      </p:grpSpPr>
      <p:pic>
        <p:nvPicPr>
          <p:cNvPr descr="Shape 90" id="1236" name="Google Shape;1236;p134"/>
          <p:cNvPicPr preferRelativeResize="0"/>
          <p:nvPr/>
        </p:nvPicPr>
        <p:blipFill rotWithShape="1">
          <a:blip r:embed="rId2">
            <a:alphaModFix/>
          </a:blip>
          <a:srcRect b="0" l="0" r="0" t="0"/>
          <a:stretch/>
        </p:blipFill>
        <p:spPr>
          <a:xfrm>
            <a:off x="-10" y="4772095"/>
            <a:ext cx="897000" cy="371400"/>
          </a:xfrm>
          <a:prstGeom prst="rect">
            <a:avLst/>
          </a:prstGeom>
          <a:noFill/>
          <a:ln>
            <a:noFill/>
          </a:ln>
        </p:spPr>
      </p:pic>
      <p:cxnSp>
        <p:nvCxnSpPr>
          <p:cNvPr id="1237" name="Google Shape;1237;p134"/>
          <p:cNvCxnSpPr/>
          <p:nvPr/>
        </p:nvCxnSpPr>
        <p:spPr>
          <a:xfrm rot="10800000">
            <a:off x="4573270" y="925301"/>
            <a:ext cx="0" cy="3807600"/>
          </a:xfrm>
          <a:prstGeom prst="straightConnector1">
            <a:avLst/>
          </a:prstGeom>
          <a:noFill/>
          <a:ln cap="flat" cmpd="sng" w="19050">
            <a:solidFill>
              <a:srgbClr val="D9D9D9"/>
            </a:solidFill>
            <a:prstDash val="solid"/>
            <a:round/>
            <a:headEnd len="sm" w="sm" type="none"/>
            <a:tailEnd len="sm" w="sm" type="none"/>
          </a:ln>
        </p:spPr>
      </p:cxnSp>
      <p:cxnSp>
        <p:nvCxnSpPr>
          <p:cNvPr id="1238" name="Google Shape;1238;p134"/>
          <p:cNvCxnSpPr/>
          <p:nvPr/>
        </p:nvCxnSpPr>
        <p:spPr>
          <a:xfrm>
            <a:off x="4572000" y="-214526"/>
            <a:ext cx="0" cy="119700"/>
          </a:xfrm>
          <a:prstGeom prst="straightConnector1">
            <a:avLst/>
          </a:prstGeom>
          <a:noFill/>
          <a:ln cap="flat" cmpd="sng" w="9525">
            <a:solidFill>
              <a:srgbClr val="FFFFFF"/>
            </a:solidFill>
            <a:prstDash val="solid"/>
            <a:round/>
            <a:headEnd len="sm" w="sm" type="none"/>
            <a:tailEnd len="sm" w="sm" type="none"/>
          </a:ln>
        </p:spPr>
      </p:cxnSp>
      <p:sp>
        <p:nvSpPr>
          <p:cNvPr id="1239" name="Google Shape;1239;p134"/>
          <p:cNvSpPr txBox="1"/>
          <p:nvPr>
            <p:ph type="title"/>
          </p:nvPr>
        </p:nvSpPr>
        <p:spPr>
          <a:xfrm>
            <a:off x="253550" y="151274"/>
            <a:ext cx="8663100" cy="557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253E"/>
              </a:buClr>
              <a:buSzPts val="1400"/>
              <a:buFont typeface="Proxima Nova"/>
              <a:buNone/>
              <a:defRPr b="1" i="0" sz="2500" u="none" cap="none" strike="noStrike">
                <a:solidFill>
                  <a:srgbClr val="00253E"/>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40" name="Google Shape;1240;p13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1">
  <p:cSld name="Title Slide_5">
    <p:spTree>
      <p:nvGrpSpPr>
        <p:cNvPr id="1241" name="Shape 1241"/>
        <p:cNvGrpSpPr/>
        <p:nvPr/>
      </p:nvGrpSpPr>
      <p:grpSpPr>
        <a:xfrm>
          <a:off x="0" y="0"/>
          <a:ext cx="0" cy="0"/>
          <a:chOff x="0" y="0"/>
          <a:chExt cx="0" cy="0"/>
        </a:xfrm>
      </p:grpSpPr>
      <p:pic>
        <p:nvPicPr>
          <p:cNvPr descr="Pivotal_TealOnWhite_RGB.png" id="1242" name="Google Shape;1242;p135"/>
          <p:cNvPicPr preferRelativeResize="0"/>
          <p:nvPr/>
        </p:nvPicPr>
        <p:blipFill rotWithShape="1">
          <a:blip r:embed="rId2">
            <a:alphaModFix/>
          </a:blip>
          <a:srcRect b="0" l="0" r="0" t="0"/>
          <a:stretch/>
        </p:blipFill>
        <p:spPr>
          <a:xfrm>
            <a:off x="-11" y="4772097"/>
            <a:ext cx="897000" cy="371400"/>
          </a:xfrm>
          <a:prstGeom prst="rect">
            <a:avLst/>
          </a:prstGeom>
          <a:noFill/>
          <a:ln>
            <a:noFill/>
          </a:ln>
        </p:spPr>
      </p:pic>
      <p:sp>
        <p:nvSpPr>
          <p:cNvPr id="1243" name="Google Shape;1243;p135"/>
          <p:cNvSpPr txBox="1"/>
          <p:nvPr>
            <p:ph type="title"/>
          </p:nvPr>
        </p:nvSpPr>
        <p:spPr>
          <a:xfrm>
            <a:off x="253550" y="151275"/>
            <a:ext cx="8663100" cy="5577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69" name="Google Shape;69;p15"/>
          <p:cNvGrpSpPr/>
          <p:nvPr/>
        </p:nvGrpSpPr>
        <p:grpSpPr>
          <a:xfrm>
            <a:off x="287525" y="4854556"/>
            <a:ext cx="634914" cy="148716"/>
            <a:chOff x="1841475" y="2392725"/>
            <a:chExt cx="3928925" cy="920275"/>
          </a:xfrm>
        </p:grpSpPr>
        <p:sp>
          <p:nvSpPr>
            <p:cNvPr id="70" name="Google Shape;70;p1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8" name="Google Shape;78;p15"/>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79" name="Google Shape;79;p15"/>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type="titleOnly">
  <p:cSld name="TITLE_ONLY">
    <p:spTree>
      <p:nvGrpSpPr>
        <p:cNvPr id="1244" name="Shape 1244"/>
        <p:cNvGrpSpPr/>
        <p:nvPr/>
      </p:nvGrpSpPr>
      <p:grpSpPr>
        <a:xfrm>
          <a:off x="0" y="0"/>
          <a:ext cx="0" cy="0"/>
          <a:chOff x="0" y="0"/>
          <a:chExt cx="0" cy="0"/>
        </a:xfrm>
      </p:grpSpPr>
      <p:sp>
        <p:nvSpPr>
          <p:cNvPr id="1245" name="Google Shape;1245;p136"/>
          <p:cNvSpPr txBox="1"/>
          <p:nvPr>
            <p:ph type="title"/>
          </p:nvPr>
        </p:nvSpPr>
        <p:spPr>
          <a:xfrm>
            <a:off x="457200" y="247650"/>
            <a:ext cx="8229600" cy="6096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accent6"/>
              </a:buClr>
              <a:buSzPts val="2100"/>
              <a:buFont typeface="Arial"/>
              <a:buNone/>
              <a:defRPr b="1" i="0" sz="2100" u="none" cap="none" strike="noStrike">
                <a:solidFill>
                  <a:schemeClr val="accent6"/>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246" name="Google Shape;1246;p136"/>
          <p:cNvSpPr txBox="1"/>
          <p:nvPr>
            <p:ph idx="10" type="dt"/>
          </p:nvPr>
        </p:nvSpPr>
        <p:spPr>
          <a:xfrm>
            <a:off x="8305800" y="5162552"/>
            <a:ext cx="838200" cy="1002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1400">
                <a:solidFill>
                  <a:schemeClr val="dk1"/>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47" name="Google Shape;1247;p136"/>
          <p:cNvSpPr txBox="1"/>
          <p:nvPr>
            <p:ph idx="12" type="sldNum"/>
          </p:nvPr>
        </p:nvSpPr>
        <p:spPr>
          <a:xfrm>
            <a:off x="8700260" y="4848226"/>
            <a:ext cx="338100" cy="1119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chemeClr val="lt1"/>
                </a:solidFill>
                <a:latin typeface="Arial"/>
                <a:ea typeface="Arial"/>
                <a:cs typeface="Arial"/>
                <a:sym typeface="Arial"/>
              </a:defRPr>
            </a:lvl1pPr>
            <a:lvl2pPr indent="0" lvl="1" marL="0" marR="0" rtl="0" algn="ctr">
              <a:spcBef>
                <a:spcPts val="0"/>
              </a:spcBef>
              <a:buNone/>
              <a:defRPr sz="800">
                <a:solidFill>
                  <a:schemeClr val="lt1"/>
                </a:solidFill>
                <a:latin typeface="Arial"/>
                <a:ea typeface="Arial"/>
                <a:cs typeface="Arial"/>
                <a:sym typeface="Arial"/>
              </a:defRPr>
            </a:lvl2pPr>
            <a:lvl3pPr indent="0" lvl="2" marL="0" marR="0" rtl="0" algn="ctr">
              <a:spcBef>
                <a:spcPts val="0"/>
              </a:spcBef>
              <a:buNone/>
              <a:defRPr sz="800">
                <a:solidFill>
                  <a:schemeClr val="lt1"/>
                </a:solidFill>
                <a:latin typeface="Arial"/>
                <a:ea typeface="Arial"/>
                <a:cs typeface="Arial"/>
                <a:sym typeface="Arial"/>
              </a:defRPr>
            </a:lvl3pPr>
            <a:lvl4pPr indent="0" lvl="3" marL="0" marR="0" rtl="0" algn="ctr">
              <a:spcBef>
                <a:spcPts val="0"/>
              </a:spcBef>
              <a:buNone/>
              <a:defRPr sz="800">
                <a:solidFill>
                  <a:schemeClr val="lt1"/>
                </a:solidFill>
                <a:latin typeface="Arial"/>
                <a:ea typeface="Arial"/>
                <a:cs typeface="Arial"/>
                <a:sym typeface="Arial"/>
              </a:defRPr>
            </a:lvl4pPr>
            <a:lvl5pPr indent="0" lvl="4" marL="0" marR="0" rtl="0" algn="ctr">
              <a:spcBef>
                <a:spcPts val="0"/>
              </a:spcBef>
              <a:buNone/>
              <a:defRPr sz="800">
                <a:solidFill>
                  <a:schemeClr val="lt1"/>
                </a:solidFill>
                <a:latin typeface="Arial"/>
                <a:ea typeface="Arial"/>
                <a:cs typeface="Arial"/>
                <a:sym typeface="Arial"/>
              </a:defRPr>
            </a:lvl5pPr>
            <a:lvl6pPr indent="0" lvl="5" marL="0" marR="0" rtl="0" algn="ctr">
              <a:spcBef>
                <a:spcPts val="0"/>
              </a:spcBef>
              <a:buNone/>
              <a:defRPr sz="800">
                <a:solidFill>
                  <a:schemeClr val="lt1"/>
                </a:solidFill>
                <a:latin typeface="Arial"/>
                <a:ea typeface="Arial"/>
                <a:cs typeface="Arial"/>
                <a:sym typeface="Arial"/>
              </a:defRPr>
            </a:lvl6pPr>
            <a:lvl7pPr indent="0" lvl="6" marL="0" marR="0" rtl="0" algn="ctr">
              <a:spcBef>
                <a:spcPts val="0"/>
              </a:spcBef>
              <a:buNone/>
              <a:defRPr sz="800">
                <a:solidFill>
                  <a:schemeClr val="lt1"/>
                </a:solidFill>
                <a:latin typeface="Arial"/>
                <a:ea typeface="Arial"/>
                <a:cs typeface="Arial"/>
                <a:sym typeface="Arial"/>
              </a:defRPr>
            </a:lvl7pPr>
            <a:lvl8pPr indent="0" lvl="7" marL="0" marR="0" rtl="0" algn="ctr">
              <a:spcBef>
                <a:spcPts val="0"/>
              </a:spcBef>
              <a:buNone/>
              <a:defRPr sz="800">
                <a:solidFill>
                  <a:schemeClr val="lt1"/>
                </a:solidFill>
                <a:latin typeface="Arial"/>
                <a:ea typeface="Arial"/>
                <a:cs typeface="Arial"/>
                <a:sym typeface="Arial"/>
              </a:defRPr>
            </a:lvl8pPr>
            <a:lvl9pPr indent="0" lvl="8" marL="0" marR="0" rtl="0" algn="ctr">
              <a:spcBef>
                <a:spcPts val="0"/>
              </a:spcBef>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circles">
  <p:cSld name="Title Only, no circles">
    <p:spTree>
      <p:nvGrpSpPr>
        <p:cNvPr id="1248" name="Shape 1248"/>
        <p:cNvGrpSpPr/>
        <p:nvPr/>
      </p:nvGrpSpPr>
      <p:grpSpPr>
        <a:xfrm>
          <a:off x="0" y="0"/>
          <a:ext cx="0" cy="0"/>
          <a:chOff x="0" y="0"/>
          <a:chExt cx="0" cy="0"/>
        </a:xfrm>
      </p:grpSpPr>
      <p:sp>
        <p:nvSpPr>
          <p:cNvPr id="1249" name="Google Shape;1249;p137"/>
          <p:cNvSpPr txBox="1"/>
          <p:nvPr>
            <p:ph type="title"/>
          </p:nvPr>
        </p:nvSpPr>
        <p:spPr>
          <a:xfrm>
            <a:off x="366713" y="325438"/>
            <a:ext cx="8410500" cy="460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00685D"/>
              </a:buClr>
              <a:buSzPts val="3200"/>
              <a:buFont typeface="Arial"/>
              <a:buNone/>
              <a:defRPr b="0" i="0" sz="3200" u="none" cap="none" strike="noStrike">
                <a:solidFill>
                  <a:srgbClr val="00685D"/>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circles 1">
  <p:cSld name="Title Only, no circles_1">
    <p:spTree>
      <p:nvGrpSpPr>
        <p:cNvPr id="1250" name="Shape 1250"/>
        <p:cNvGrpSpPr/>
        <p:nvPr/>
      </p:nvGrpSpPr>
      <p:grpSpPr>
        <a:xfrm>
          <a:off x="0" y="0"/>
          <a:ext cx="0" cy="0"/>
          <a:chOff x="0" y="0"/>
          <a:chExt cx="0" cy="0"/>
        </a:xfrm>
      </p:grpSpPr>
      <p:sp>
        <p:nvSpPr>
          <p:cNvPr id="1251" name="Google Shape;1251;p138"/>
          <p:cNvSpPr txBox="1"/>
          <p:nvPr>
            <p:ph type="title"/>
          </p:nvPr>
        </p:nvSpPr>
        <p:spPr>
          <a:xfrm>
            <a:off x="366713" y="325438"/>
            <a:ext cx="8410500" cy="460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00685D"/>
              </a:buClr>
              <a:buSzPts val="3200"/>
              <a:buFont typeface="Arial"/>
              <a:buNone/>
              <a:defRPr b="0" i="0" sz="3200" u="none" cap="none" strike="noStrike">
                <a:solidFill>
                  <a:srgbClr val="00685D"/>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no circles">
  <p:cSld name="2_Title and Content, no circles">
    <p:spTree>
      <p:nvGrpSpPr>
        <p:cNvPr id="1252" name="Shape 1252"/>
        <p:cNvGrpSpPr/>
        <p:nvPr/>
      </p:nvGrpSpPr>
      <p:grpSpPr>
        <a:xfrm>
          <a:off x="0" y="0"/>
          <a:ext cx="0" cy="0"/>
          <a:chOff x="0" y="0"/>
          <a:chExt cx="0" cy="0"/>
        </a:xfrm>
      </p:grpSpPr>
      <p:sp>
        <p:nvSpPr>
          <p:cNvPr id="1253" name="Google Shape;1253;p139"/>
          <p:cNvSpPr txBox="1"/>
          <p:nvPr>
            <p:ph type="title"/>
          </p:nvPr>
        </p:nvSpPr>
        <p:spPr>
          <a:xfrm>
            <a:off x="366713" y="325438"/>
            <a:ext cx="8410500" cy="460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00685D"/>
              </a:buClr>
              <a:buSzPts val="3200"/>
              <a:buFont typeface="Arial"/>
              <a:buNone/>
              <a:defRPr b="0" i="0" sz="3200" u="none" cap="none" strike="noStrike">
                <a:solidFill>
                  <a:srgbClr val="00685D"/>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54" name="Google Shape;1254;p139"/>
          <p:cNvSpPr txBox="1"/>
          <p:nvPr>
            <p:ph idx="1" type="body"/>
          </p:nvPr>
        </p:nvSpPr>
        <p:spPr>
          <a:xfrm>
            <a:off x="366714" y="1074738"/>
            <a:ext cx="8410500" cy="3383100"/>
          </a:xfrm>
          <a:prstGeom prst="rect">
            <a:avLst/>
          </a:prstGeom>
          <a:noFill/>
          <a:ln>
            <a:noFill/>
          </a:ln>
        </p:spPr>
        <p:txBody>
          <a:bodyPr anchorCtr="0" anchor="t" bIns="91425" lIns="91425" spcFirstLastPara="1" rIns="91425" wrap="square" tIns="91425"/>
          <a:lstStyle>
            <a:lvl1pPr indent="-381000" lvl="0" marL="457200" marR="0" rtl="0" algn="l">
              <a:spcBef>
                <a:spcPts val="1200"/>
              </a:spcBef>
              <a:spcAft>
                <a:spcPts val="0"/>
              </a:spcAft>
              <a:buClr>
                <a:srgbClr val="ADC339"/>
              </a:buClr>
              <a:buSzPts val="2400"/>
              <a:buFont typeface="Noto Sans Symbols"/>
              <a:buChar char="•"/>
              <a:defRPr b="0" i="0" sz="2400" u="none" cap="none" strike="noStrike">
                <a:solidFill>
                  <a:schemeClr val="lt2"/>
                </a:solidFill>
                <a:latin typeface="Arial"/>
                <a:ea typeface="Arial"/>
                <a:cs typeface="Arial"/>
                <a:sym typeface="Arial"/>
              </a:defRPr>
            </a:lvl1pPr>
            <a:lvl2pPr indent="-355600" lvl="1" marL="914400" marR="0" rtl="0" algn="l">
              <a:spcBef>
                <a:spcPts val="300"/>
              </a:spcBef>
              <a:spcAft>
                <a:spcPts val="0"/>
              </a:spcAft>
              <a:buClr>
                <a:srgbClr val="ADC339"/>
              </a:buClr>
              <a:buSzPts val="2000"/>
              <a:buFont typeface="Verdana"/>
              <a:buChar char="–"/>
              <a:defRPr b="0" i="0" sz="2000" u="none" cap="none" strike="noStrike">
                <a:solidFill>
                  <a:schemeClr val="lt2"/>
                </a:solidFill>
                <a:latin typeface="Arial"/>
                <a:ea typeface="Arial"/>
                <a:cs typeface="Arial"/>
                <a:sym typeface="Arial"/>
              </a:defRPr>
            </a:lvl2pPr>
            <a:lvl3pPr indent="-330200" lvl="2" marL="1371600" marR="0" rtl="0" algn="l">
              <a:spcBef>
                <a:spcPts val="300"/>
              </a:spcBef>
              <a:spcAft>
                <a:spcPts val="0"/>
              </a:spcAft>
              <a:buClr>
                <a:srgbClr val="ADC339"/>
              </a:buClr>
              <a:buSzPts val="1600"/>
              <a:buFont typeface="Verdana"/>
              <a:buChar char="▪"/>
              <a:defRPr b="0" i="0" sz="1600" u="none" cap="none" strike="noStrike">
                <a:solidFill>
                  <a:schemeClr val="lt2"/>
                </a:solidFill>
                <a:latin typeface="Arial"/>
                <a:ea typeface="Arial"/>
                <a:cs typeface="Arial"/>
                <a:sym typeface="Arial"/>
              </a:defRPr>
            </a:lvl3pPr>
            <a:lvl4pPr indent="-304800" lvl="3" marL="1828800" marR="0" rtl="0" algn="l">
              <a:spcBef>
                <a:spcPts val="300"/>
              </a:spcBef>
              <a:spcAft>
                <a:spcPts val="0"/>
              </a:spcAft>
              <a:buClr>
                <a:srgbClr val="ADC339"/>
              </a:buClr>
              <a:buSzPts val="1200"/>
              <a:buFont typeface="Verdana"/>
              <a:buChar char="—"/>
              <a:defRPr b="0" i="0" sz="1200" u="none" cap="none" strike="noStrike">
                <a:solidFill>
                  <a:schemeClr val="lt2"/>
                </a:solidFill>
                <a:latin typeface="Arial"/>
                <a:ea typeface="Arial"/>
                <a:cs typeface="Arial"/>
                <a:sym typeface="Arial"/>
              </a:defRPr>
            </a:lvl4pPr>
            <a:lvl5pPr indent="-298450" lvl="4" marL="2286000" marR="0" rtl="0" algn="l">
              <a:spcBef>
                <a:spcPts val="300"/>
              </a:spcBef>
              <a:spcAft>
                <a:spcPts val="0"/>
              </a:spcAft>
              <a:buClr>
                <a:srgbClr val="ADC339"/>
              </a:buClr>
              <a:buSzPts val="1100"/>
              <a:buFont typeface="Verdana"/>
              <a:buChar char="»"/>
              <a:defRPr b="0" i="0" sz="1100" u="none" cap="none" strike="noStrike">
                <a:solidFill>
                  <a:schemeClr val="lt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1 1">
  <p:cSld name="Title Slide_6">
    <p:spTree>
      <p:nvGrpSpPr>
        <p:cNvPr id="1255" name="Shape 1255"/>
        <p:cNvGrpSpPr/>
        <p:nvPr/>
      </p:nvGrpSpPr>
      <p:grpSpPr>
        <a:xfrm>
          <a:off x="0" y="0"/>
          <a:ext cx="0" cy="0"/>
          <a:chOff x="0" y="0"/>
          <a:chExt cx="0" cy="0"/>
        </a:xfrm>
      </p:grpSpPr>
      <p:pic>
        <p:nvPicPr>
          <p:cNvPr descr="Pivotal_TealOnWhite_RGB.png" id="1256" name="Google Shape;1256;p140"/>
          <p:cNvPicPr preferRelativeResize="0"/>
          <p:nvPr/>
        </p:nvPicPr>
        <p:blipFill rotWithShape="1">
          <a:blip r:embed="rId2">
            <a:alphaModFix/>
          </a:blip>
          <a:srcRect b="0" l="0" r="0" t="0"/>
          <a:stretch/>
        </p:blipFill>
        <p:spPr>
          <a:xfrm>
            <a:off x="-11" y="4772097"/>
            <a:ext cx="897000" cy="371400"/>
          </a:xfrm>
          <a:prstGeom prst="rect">
            <a:avLst/>
          </a:prstGeom>
          <a:noFill/>
          <a:ln>
            <a:noFill/>
          </a:ln>
        </p:spPr>
      </p:pic>
      <p:sp>
        <p:nvSpPr>
          <p:cNvPr id="1257" name="Google Shape;1257;p140"/>
          <p:cNvSpPr txBox="1"/>
          <p:nvPr>
            <p:ph type="title"/>
          </p:nvPr>
        </p:nvSpPr>
        <p:spPr>
          <a:xfrm>
            <a:off x="253550" y="151275"/>
            <a:ext cx="8663100" cy="5577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80" name="Shape 8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81" name="Shape 81"/>
        <p:cNvGrpSpPr/>
        <p:nvPr/>
      </p:nvGrpSpPr>
      <p:grpSpPr>
        <a:xfrm>
          <a:off x="0" y="0"/>
          <a:ext cx="0" cy="0"/>
          <a:chOff x="0" y="0"/>
          <a:chExt cx="0" cy="0"/>
        </a:xfrm>
      </p:grpSpPr>
      <p:sp>
        <p:nvSpPr>
          <p:cNvPr id="82" name="Google Shape;82;p1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 name="Google Shape;83;p17"/>
          <p:cNvGrpSpPr/>
          <p:nvPr/>
        </p:nvGrpSpPr>
        <p:grpSpPr>
          <a:xfrm>
            <a:off x="287525" y="4854556"/>
            <a:ext cx="634914" cy="148716"/>
            <a:chOff x="1841475" y="2392725"/>
            <a:chExt cx="3928925" cy="920275"/>
          </a:xfrm>
        </p:grpSpPr>
        <p:sp>
          <p:nvSpPr>
            <p:cNvPr id="84" name="Google Shape;84;p1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7"/>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5" name="Google Shape;95;p18"/>
          <p:cNvGrpSpPr/>
          <p:nvPr/>
        </p:nvGrpSpPr>
        <p:grpSpPr>
          <a:xfrm>
            <a:off x="287525" y="4854556"/>
            <a:ext cx="634914" cy="148716"/>
            <a:chOff x="1841475" y="2392725"/>
            <a:chExt cx="3928925" cy="920275"/>
          </a:xfrm>
        </p:grpSpPr>
        <p:sp>
          <p:nvSpPr>
            <p:cNvPr id="96" name="Google Shape;96;p1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8"/>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8"/>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06" name="Google Shape;106;p18"/>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07" name="Google Shape;107;p18"/>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108" name="Google Shape;108;p18"/>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2">
            <a:alphaModFix/>
          </a:blip>
          <a:stretch>
            <a:fillRect/>
          </a:stretch>
        </p:blipFill>
        <p:spPr>
          <a:xfrm>
            <a:off x="0" y="0"/>
            <a:ext cx="9144000" cy="5143489"/>
          </a:xfrm>
          <a:prstGeom prst="rect">
            <a:avLst/>
          </a:prstGeom>
          <a:noFill/>
          <a:ln>
            <a:noFill/>
          </a:ln>
        </p:spPr>
      </p:pic>
      <p:sp>
        <p:nvSpPr>
          <p:cNvPr id="111" name="Google Shape;111;p1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2" name="Google Shape;112;p19"/>
          <p:cNvGrpSpPr/>
          <p:nvPr/>
        </p:nvGrpSpPr>
        <p:grpSpPr>
          <a:xfrm>
            <a:off x="287525" y="4854556"/>
            <a:ext cx="634914" cy="148716"/>
            <a:chOff x="1841475" y="2392725"/>
            <a:chExt cx="3928925" cy="920275"/>
          </a:xfrm>
        </p:grpSpPr>
        <p:sp>
          <p:nvSpPr>
            <p:cNvPr id="113" name="Google Shape;113;p1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121" name="Shape 121"/>
        <p:cNvGrpSpPr/>
        <p:nvPr/>
      </p:nvGrpSpPr>
      <p:grpSpPr>
        <a:xfrm>
          <a:off x="0" y="0"/>
          <a:ext cx="0" cy="0"/>
          <a:chOff x="0" y="0"/>
          <a:chExt cx="0" cy="0"/>
        </a:xfrm>
      </p:grpSpPr>
      <p:sp>
        <p:nvSpPr>
          <p:cNvPr id="122" name="Google Shape;122;p2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 name="Google Shape;123;p20"/>
          <p:cNvGrpSpPr/>
          <p:nvPr/>
        </p:nvGrpSpPr>
        <p:grpSpPr>
          <a:xfrm>
            <a:off x="287525" y="4854556"/>
            <a:ext cx="634914" cy="148716"/>
            <a:chOff x="1841475" y="2392725"/>
            <a:chExt cx="3928925" cy="920275"/>
          </a:xfrm>
        </p:grpSpPr>
        <p:sp>
          <p:nvSpPr>
            <p:cNvPr id="124" name="Google Shape;124;p2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132" name="Shape 132"/>
        <p:cNvGrpSpPr/>
        <p:nvPr/>
      </p:nvGrpSpPr>
      <p:grpSpPr>
        <a:xfrm>
          <a:off x="0" y="0"/>
          <a:ext cx="0" cy="0"/>
          <a:chOff x="0" y="0"/>
          <a:chExt cx="0" cy="0"/>
        </a:xfrm>
      </p:grpSpPr>
      <p:cxnSp>
        <p:nvCxnSpPr>
          <p:cNvPr id="133" name="Google Shape;133;p21"/>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34" name="Google Shape;134;p2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5" name="Google Shape;135;p21"/>
          <p:cNvGrpSpPr/>
          <p:nvPr/>
        </p:nvGrpSpPr>
        <p:grpSpPr>
          <a:xfrm>
            <a:off x="287525" y="4854556"/>
            <a:ext cx="634914" cy="148716"/>
            <a:chOff x="1841475" y="2392725"/>
            <a:chExt cx="3928925" cy="920275"/>
          </a:xfrm>
        </p:grpSpPr>
        <p:sp>
          <p:nvSpPr>
            <p:cNvPr id="136" name="Google Shape;136;p2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4" name="Google Shape;144;p21"/>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45" name="Google Shape;145;p21"/>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46" name="Google Shape;146;p21"/>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147" name="Shape 147"/>
        <p:cNvGrpSpPr/>
        <p:nvPr/>
      </p:nvGrpSpPr>
      <p:grpSpPr>
        <a:xfrm>
          <a:off x="0" y="0"/>
          <a:ext cx="0" cy="0"/>
          <a:chOff x="0" y="0"/>
          <a:chExt cx="0" cy="0"/>
        </a:xfrm>
      </p:grpSpPr>
      <p:cxnSp>
        <p:nvCxnSpPr>
          <p:cNvPr id="148" name="Google Shape;148;p22"/>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149" name="Google Shape;149;p22"/>
          <p:cNvGrpSpPr/>
          <p:nvPr/>
        </p:nvGrpSpPr>
        <p:grpSpPr>
          <a:xfrm>
            <a:off x="287525" y="4854556"/>
            <a:ext cx="634914" cy="148716"/>
            <a:chOff x="1841475" y="2392725"/>
            <a:chExt cx="3928925" cy="920275"/>
          </a:xfrm>
        </p:grpSpPr>
        <p:sp>
          <p:nvSpPr>
            <p:cNvPr id="150" name="Google Shape;150;p2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 name="Google Shape;159;p22"/>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60" name="Google Shape;160;p22"/>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161" name="Google Shape;161;p22"/>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162" name="Shape 162"/>
        <p:cNvGrpSpPr/>
        <p:nvPr/>
      </p:nvGrpSpPr>
      <p:grpSpPr>
        <a:xfrm>
          <a:off x="0" y="0"/>
          <a:ext cx="0" cy="0"/>
          <a:chOff x="0" y="0"/>
          <a:chExt cx="0" cy="0"/>
        </a:xfrm>
      </p:grpSpPr>
      <p:sp>
        <p:nvSpPr>
          <p:cNvPr id="163" name="Google Shape;163;p23"/>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64" name="Google Shape;164;p23"/>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165" name="Google Shape;165;p23"/>
          <p:cNvGrpSpPr/>
          <p:nvPr/>
        </p:nvGrpSpPr>
        <p:grpSpPr>
          <a:xfrm>
            <a:off x="287525" y="4854556"/>
            <a:ext cx="634914" cy="148716"/>
            <a:chOff x="1841475" y="2392725"/>
            <a:chExt cx="3928925" cy="920275"/>
          </a:xfrm>
        </p:grpSpPr>
        <p:sp>
          <p:nvSpPr>
            <p:cNvPr id="166" name="Google Shape;166;p2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3"/>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3"/>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76" name="Shape 176"/>
        <p:cNvGrpSpPr/>
        <p:nvPr/>
      </p:nvGrpSpPr>
      <p:grpSpPr>
        <a:xfrm>
          <a:off x="0" y="0"/>
          <a:ext cx="0" cy="0"/>
          <a:chOff x="0" y="0"/>
          <a:chExt cx="0" cy="0"/>
        </a:xfrm>
      </p:grpSpPr>
      <p:grpSp>
        <p:nvGrpSpPr>
          <p:cNvPr id="177" name="Google Shape;177;p24"/>
          <p:cNvGrpSpPr/>
          <p:nvPr/>
        </p:nvGrpSpPr>
        <p:grpSpPr>
          <a:xfrm>
            <a:off x="287525" y="4854556"/>
            <a:ext cx="634914" cy="148716"/>
            <a:chOff x="1841475" y="2392725"/>
            <a:chExt cx="3928925" cy="920275"/>
          </a:xfrm>
        </p:grpSpPr>
        <p:sp>
          <p:nvSpPr>
            <p:cNvPr id="178" name="Google Shape;178;p2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4"/>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88" name="Google Shape;188;p24"/>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89" name="Google Shape;189;p24"/>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90" name="Google Shape;190;p24"/>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91" name="Google Shape;191;p24"/>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92" name="Google Shape;192;p24"/>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93" name="Google Shape;193;p24"/>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94" name="Google Shape;194;p24"/>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_1">
    <p:spTree>
      <p:nvGrpSpPr>
        <p:cNvPr id="195" name="Shape 195"/>
        <p:cNvGrpSpPr/>
        <p:nvPr/>
      </p:nvGrpSpPr>
      <p:grpSpPr>
        <a:xfrm>
          <a:off x="0" y="0"/>
          <a:ext cx="0" cy="0"/>
          <a:chOff x="0" y="0"/>
          <a:chExt cx="0" cy="0"/>
        </a:xfrm>
      </p:grpSpPr>
      <p:sp>
        <p:nvSpPr>
          <p:cNvPr id="196" name="Google Shape;196;p25"/>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5"/>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198" name="Google Shape;198;p25"/>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99" name="Google Shape;199;p25"/>
          <p:cNvGrpSpPr/>
          <p:nvPr/>
        </p:nvGrpSpPr>
        <p:grpSpPr>
          <a:xfrm>
            <a:off x="287525" y="4854556"/>
            <a:ext cx="634914" cy="148716"/>
            <a:chOff x="1841475" y="2392725"/>
            <a:chExt cx="3928925" cy="920275"/>
          </a:xfrm>
        </p:grpSpPr>
        <p:sp>
          <p:nvSpPr>
            <p:cNvPr id="200" name="Google Shape;200;p2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8" name="Google Shape;208;p25"/>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209" name="Google Shape;209;p25"/>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25"/>
          <p:cNvSpPr txBox="1"/>
          <p:nvPr>
            <p:ph idx="2" type="body"/>
          </p:nvPr>
        </p:nvSpPr>
        <p:spPr>
          <a:xfrm>
            <a:off x="3810675" y="549625"/>
            <a:ext cx="5047200" cy="4120200"/>
          </a:xfrm>
          <a:prstGeom prst="rect">
            <a:avLst/>
          </a:prstGeom>
          <a:noFill/>
          <a:ln>
            <a:noFill/>
          </a:ln>
        </p:spPr>
        <p:txBody>
          <a:bodyPr anchorCtr="0" anchor="ctr"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1">
  <p:cSld name="Divider_2">
    <p:bg>
      <p:bgPr>
        <a:solidFill>
          <a:schemeClr val="lt2"/>
        </a:solidFill>
      </p:bgPr>
    </p:bg>
    <p:spTree>
      <p:nvGrpSpPr>
        <p:cNvPr id="211" name="Shape 211"/>
        <p:cNvGrpSpPr/>
        <p:nvPr/>
      </p:nvGrpSpPr>
      <p:grpSpPr>
        <a:xfrm>
          <a:off x="0" y="0"/>
          <a:ext cx="0" cy="0"/>
          <a:chOff x="0" y="0"/>
          <a:chExt cx="0" cy="0"/>
        </a:xfrm>
      </p:grpSpPr>
      <p:pic>
        <p:nvPicPr>
          <p:cNvPr descr="SiliconValley-01.jpg" id="212" name="Google Shape;212;p26"/>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213" name="Google Shape;213;p2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214" name="Google Shape;214;p26"/>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215" name="Google Shape;215;p26"/>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 name="Google Shape;216;p26"/>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 name="Google Shape;217;p26"/>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218" name="Google Shape;218;p26"/>
          <p:cNvGrpSpPr/>
          <p:nvPr/>
        </p:nvGrpSpPr>
        <p:grpSpPr>
          <a:xfrm>
            <a:off x="634507" y="819388"/>
            <a:ext cx="1337013" cy="313170"/>
            <a:chOff x="1841475" y="2392725"/>
            <a:chExt cx="3928925" cy="920275"/>
          </a:xfrm>
        </p:grpSpPr>
        <p:sp>
          <p:nvSpPr>
            <p:cNvPr id="219" name="Google Shape;219;p2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1">
  <p:cSld name="Title Slide_6">
    <p:spTree>
      <p:nvGrpSpPr>
        <p:cNvPr id="227" name="Shape 227"/>
        <p:cNvGrpSpPr/>
        <p:nvPr/>
      </p:nvGrpSpPr>
      <p:grpSpPr>
        <a:xfrm>
          <a:off x="0" y="0"/>
          <a:ext cx="0" cy="0"/>
          <a:chOff x="0" y="0"/>
          <a:chExt cx="0" cy="0"/>
        </a:xfrm>
      </p:grpSpPr>
      <p:sp>
        <p:nvSpPr>
          <p:cNvPr id="228" name="Google Shape;228;p2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9" name="Google Shape;229;p27"/>
          <p:cNvGrpSpPr/>
          <p:nvPr/>
        </p:nvGrpSpPr>
        <p:grpSpPr>
          <a:xfrm>
            <a:off x="287525" y="4854556"/>
            <a:ext cx="634914" cy="148716"/>
            <a:chOff x="1841475" y="2392725"/>
            <a:chExt cx="3928925" cy="920275"/>
          </a:xfrm>
        </p:grpSpPr>
        <p:sp>
          <p:nvSpPr>
            <p:cNvPr id="230" name="Google Shape;230;p2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7"/>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1">
  <p:cSld name="CUSTOM_8_2_1">
    <p:spTree>
      <p:nvGrpSpPr>
        <p:cNvPr id="239" name="Shape 239"/>
        <p:cNvGrpSpPr/>
        <p:nvPr/>
      </p:nvGrpSpPr>
      <p:grpSpPr>
        <a:xfrm>
          <a:off x="0" y="0"/>
          <a:ext cx="0" cy="0"/>
          <a:chOff x="0" y="0"/>
          <a:chExt cx="0" cy="0"/>
        </a:xfrm>
      </p:grpSpPr>
      <p:sp>
        <p:nvSpPr>
          <p:cNvPr id="240" name="Google Shape;240;p28"/>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41" name="Google Shape;241;p28"/>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242" name="Google Shape;242;p28"/>
          <p:cNvGrpSpPr/>
          <p:nvPr/>
        </p:nvGrpSpPr>
        <p:grpSpPr>
          <a:xfrm>
            <a:off x="287525" y="4854556"/>
            <a:ext cx="634914" cy="148716"/>
            <a:chOff x="1841475" y="2392725"/>
            <a:chExt cx="3928925" cy="920275"/>
          </a:xfrm>
        </p:grpSpPr>
        <p:sp>
          <p:nvSpPr>
            <p:cNvPr id="243" name="Google Shape;243;p2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8"/>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8"/>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1">
  <p:cSld name="CUSTOM_5_1">
    <p:spTree>
      <p:nvGrpSpPr>
        <p:cNvPr id="253" name="Shape 253"/>
        <p:cNvGrpSpPr/>
        <p:nvPr/>
      </p:nvGrpSpPr>
      <p:grpSpPr>
        <a:xfrm>
          <a:off x="0" y="0"/>
          <a:ext cx="0" cy="0"/>
          <a:chOff x="0" y="0"/>
          <a:chExt cx="0" cy="0"/>
        </a:xfrm>
      </p:grpSpPr>
      <p:cxnSp>
        <p:nvCxnSpPr>
          <p:cNvPr id="254" name="Google Shape;254;p29"/>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255" name="Google Shape;255;p2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6" name="Google Shape;256;p29"/>
          <p:cNvGrpSpPr/>
          <p:nvPr/>
        </p:nvGrpSpPr>
        <p:grpSpPr>
          <a:xfrm>
            <a:off x="287525" y="4854556"/>
            <a:ext cx="634914" cy="148716"/>
            <a:chOff x="1841475" y="2392725"/>
            <a:chExt cx="3928925" cy="920275"/>
          </a:xfrm>
        </p:grpSpPr>
        <p:sp>
          <p:nvSpPr>
            <p:cNvPr id="257" name="Google Shape;257;p2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5" name="Google Shape;265;p29"/>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266" name="Google Shape;266;p29"/>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267" name="Google Shape;267;p29"/>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269" name="Shape 269"/>
        <p:cNvGrpSpPr/>
        <p:nvPr/>
      </p:nvGrpSpPr>
      <p:grpSpPr>
        <a:xfrm>
          <a:off x="0" y="0"/>
          <a:ext cx="0" cy="0"/>
          <a:chOff x="0" y="0"/>
          <a:chExt cx="0" cy="0"/>
        </a:xfrm>
      </p:grpSpPr>
      <p:pic>
        <p:nvPicPr>
          <p:cNvPr descr="IMG_0276.jpg" id="270" name="Google Shape;270;p31"/>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271" name="Google Shape;271;p3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272" name="Google Shape;272;p31"/>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273" name="Google Shape;273;p31"/>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31"/>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275" name="Google Shape;275;p31"/>
          <p:cNvGrpSpPr/>
          <p:nvPr/>
        </p:nvGrpSpPr>
        <p:grpSpPr>
          <a:xfrm>
            <a:off x="634507" y="819388"/>
            <a:ext cx="1337013" cy="313170"/>
            <a:chOff x="1841475" y="2392725"/>
            <a:chExt cx="3928925" cy="920275"/>
          </a:xfrm>
        </p:grpSpPr>
        <p:sp>
          <p:nvSpPr>
            <p:cNvPr id="276" name="Google Shape;276;p3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1"/>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285" name="Shape 285"/>
        <p:cNvGrpSpPr/>
        <p:nvPr/>
      </p:nvGrpSpPr>
      <p:grpSpPr>
        <a:xfrm>
          <a:off x="0" y="0"/>
          <a:ext cx="0" cy="0"/>
          <a:chOff x="0" y="0"/>
          <a:chExt cx="0" cy="0"/>
        </a:xfrm>
      </p:grpSpPr>
      <p:sp>
        <p:nvSpPr>
          <p:cNvPr id="286" name="Google Shape;286;p32"/>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287" name="Google Shape;287;p32"/>
          <p:cNvGrpSpPr/>
          <p:nvPr/>
        </p:nvGrpSpPr>
        <p:grpSpPr>
          <a:xfrm>
            <a:off x="287525" y="4854556"/>
            <a:ext cx="634914" cy="148716"/>
            <a:chOff x="1841475" y="2392725"/>
            <a:chExt cx="3928925" cy="920275"/>
          </a:xfrm>
        </p:grpSpPr>
        <p:sp>
          <p:nvSpPr>
            <p:cNvPr id="288" name="Google Shape;288;p3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6" name="Google Shape;296;p32"/>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297" name="Google Shape;297;p32"/>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298" name="Shape 298"/>
        <p:cNvGrpSpPr/>
        <p:nvPr/>
      </p:nvGrpSpPr>
      <p:grpSpPr>
        <a:xfrm>
          <a:off x="0" y="0"/>
          <a:ext cx="0" cy="0"/>
          <a:chOff x="0" y="0"/>
          <a:chExt cx="0" cy="0"/>
        </a:xfrm>
      </p:grpSpPr>
      <p:sp>
        <p:nvSpPr>
          <p:cNvPr id="299" name="Google Shape;299;p33"/>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3"/>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301" name="Google Shape;301;p33"/>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302" name="Google Shape;302;p33"/>
          <p:cNvGrpSpPr/>
          <p:nvPr/>
        </p:nvGrpSpPr>
        <p:grpSpPr>
          <a:xfrm>
            <a:off x="287525" y="4854556"/>
            <a:ext cx="634914" cy="148716"/>
            <a:chOff x="1841475" y="2392725"/>
            <a:chExt cx="3928925" cy="920275"/>
          </a:xfrm>
        </p:grpSpPr>
        <p:sp>
          <p:nvSpPr>
            <p:cNvPr id="303" name="Google Shape;303;p3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1" name="Google Shape;311;p33"/>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312" name="Google Shape;312;p33"/>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3"/>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314" name="Shape 31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315" name="Shape 315"/>
        <p:cNvGrpSpPr/>
        <p:nvPr/>
      </p:nvGrpSpPr>
      <p:grpSpPr>
        <a:xfrm>
          <a:off x="0" y="0"/>
          <a:ext cx="0" cy="0"/>
          <a:chOff x="0" y="0"/>
          <a:chExt cx="0" cy="0"/>
        </a:xfrm>
      </p:grpSpPr>
      <p:sp>
        <p:nvSpPr>
          <p:cNvPr id="316" name="Google Shape;316;p3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7" name="Google Shape;317;p35"/>
          <p:cNvGrpSpPr/>
          <p:nvPr/>
        </p:nvGrpSpPr>
        <p:grpSpPr>
          <a:xfrm>
            <a:off x="287525" y="4854556"/>
            <a:ext cx="634914" cy="148716"/>
            <a:chOff x="1841475" y="2392725"/>
            <a:chExt cx="3928925" cy="920275"/>
          </a:xfrm>
        </p:grpSpPr>
        <p:sp>
          <p:nvSpPr>
            <p:cNvPr id="318" name="Google Shape;318;p3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5"/>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327" name="Shape 327"/>
        <p:cNvGrpSpPr/>
        <p:nvPr/>
      </p:nvGrpSpPr>
      <p:grpSpPr>
        <a:xfrm>
          <a:off x="0" y="0"/>
          <a:ext cx="0" cy="0"/>
          <a:chOff x="0" y="0"/>
          <a:chExt cx="0" cy="0"/>
        </a:xfrm>
      </p:grpSpPr>
      <p:sp>
        <p:nvSpPr>
          <p:cNvPr id="328" name="Google Shape;328;p3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9" name="Google Shape;329;p36"/>
          <p:cNvGrpSpPr/>
          <p:nvPr/>
        </p:nvGrpSpPr>
        <p:grpSpPr>
          <a:xfrm>
            <a:off x="287525" y="4854556"/>
            <a:ext cx="634914" cy="148716"/>
            <a:chOff x="1841475" y="2392725"/>
            <a:chExt cx="3928925" cy="920275"/>
          </a:xfrm>
        </p:grpSpPr>
        <p:sp>
          <p:nvSpPr>
            <p:cNvPr id="330" name="Google Shape;330;p3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6"/>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36"/>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340" name="Google Shape;340;p36"/>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341" name="Google Shape;341;p36"/>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342" name="Google Shape;342;p36"/>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343" name="Shape 343"/>
        <p:cNvGrpSpPr/>
        <p:nvPr/>
      </p:nvGrpSpPr>
      <p:grpSpPr>
        <a:xfrm>
          <a:off x="0" y="0"/>
          <a:ext cx="0" cy="0"/>
          <a:chOff x="0" y="0"/>
          <a:chExt cx="0" cy="0"/>
        </a:xfrm>
      </p:grpSpPr>
      <p:pic>
        <p:nvPicPr>
          <p:cNvPr id="344" name="Google Shape;344;p37"/>
          <p:cNvPicPr preferRelativeResize="0"/>
          <p:nvPr/>
        </p:nvPicPr>
        <p:blipFill>
          <a:blip r:embed="rId2">
            <a:alphaModFix/>
          </a:blip>
          <a:stretch>
            <a:fillRect/>
          </a:stretch>
        </p:blipFill>
        <p:spPr>
          <a:xfrm>
            <a:off x="0" y="0"/>
            <a:ext cx="9144000" cy="5143489"/>
          </a:xfrm>
          <a:prstGeom prst="rect">
            <a:avLst/>
          </a:prstGeom>
          <a:noFill/>
          <a:ln>
            <a:noFill/>
          </a:ln>
        </p:spPr>
      </p:pic>
      <p:sp>
        <p:nvSpPr>
          <p:cNvPr id="345" name="Google Shape;345;p3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6" name="Google Shape;346;p37"/>
          <p:cNvGrpSpPr/>
          <p:nvPr/>
        </p:nvGrpSpPr>
        <p:grpSpPr>
          <a:xfrm>
            <a:off x="287525" y="4854556"/>
            <a:ext cx="634914" cy="148716"/>
            <a:chOff x="1841475" y="2392725"/>
            <a:chExt cx="3928925" cy="920275"/>
          </a:xfrm>
        </p:grpSpPr>
        <p:sp>
          <p:nvSpPr>
            <p:cNvPr id="347" name="Google Shape;347;p3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355" name="Shape 355"/>
        <p:cNvGrpSpPr/>
        <p:nvPr/>
      </p:nvGrpSpPr>
      <p:grpSpPr>
        <a:xfrm>
          <a:off x="0" y="0"/>
          <a:ext cx="0" cy="0"/>
          <a:chOff x="0" y="0"/>
          <a:chExt cx="0" cy="0"/>
        </a:xfrm>
      </p:grpSpPr>
      <p:sp>
        <p:nvSpPr>
          <p:cNvPr id="356" name="Google Shape;356;p3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7" name="Google Shape;357;p38"/>
          <p:cNvGrpSpPr/>
          <p:nvPr/>
        </p:nvGrpSpPr>
        <p:grpSpPr>
          <a:xfrm>
            <a:off x="287525" y="4854556"/>
            <a:ext cx="634914" cy="148716"/>
            <a:chOff x="1841475" y="2392725"/>
            <a:chExt cx="3928925" cy="920275"/>
          </a:xfrm>
        </p:grpSpPr>
        <p:sp>
          <p:nvSpPr>
            <p:cNvPr id="358" name="Google Shape;358;p3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366" name="Shape 366"/>
        <p:cNvGrpSpPr/>
        <p:nvPr/>
      </p:nvGrpSpPr>
      <p:grpSpPr>
        <a:xfrm>
          <a:off x="0" y="0"/>
          <a:ext cx="0" cy="0"/>
          <a:chOff x="0" y="0"/>
          <a:chExt cx="0" cy="0"/>
        </a:xfrm>
      </p:grpSpPr>
      <p:cxnSp>
        <p:nvCxnSpPr>
          <p:cNvPr id="367" name="Google Shape;367;p39"/>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368" name="Google Shape;368;p3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9" name="Google Shape;369;p39"/>
          <p:cNvGrpSpPr/>
          <p:nvPr/>
        </p:nvGrpSpPr>
        <p:grpSpPr>
          <a:xfrm>
            <a:off x="287525" y="4854556"/>
            <a:ext cx="634914" cy="148716"/>
            <a:chOff x="1841475" y="2392725"/>
            <a:chExt cx="3928925" cy="920275"/>
          </a:xfrm>
        </p:grpSpPr>
        <p:sp>
          <p:nvSpPr>
            <p:cNvPr id="370" name="Google Shape;370;p3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8" name="Google Shape;378;p39"/>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379" name="Google Shape;379;p39"/>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380" name="Google Shape;380;p39"/>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381" name="Shape 381"/>
        <p:cNvGrpSpPr/>
        <p:nvPr/>
      </p:nvGrpSpPr>
      <p:grpSpPr>
        <a:xfrm>
          <a:off x="0" y="0"/>
          <a:ext cx="0" cy="0"/>
          <a:chOff x="0" y="0"/>
          <a:chExt cx="0" cy="0"/>
        </a:xfrm>
      </p:grpSpPr>
      <p:cxnSp>
        <p:nvCxnSpPr>
          <p:cNvPr id="382" name="Google Shape;382;p40"/>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383" name="Google Shape;383;p40"/>
          <p:cNvGrpSpPr/>
          <p:nvPr/>
        </p:nvGrpSpPr>
        <p:grpSpPr>
          <a:xfrm>
            <a:off x="287525" y="4854556"/>
            <a:ext cx="634914" cy="148716"/>
            <a:chOff x="1841475" y="2392725"/>
            <a:chExt cx="3928925" cy="920275"/>
          </a:xfrm>
        </p:grpSpPr>
        <p:sp>
          <p:nvSpPr>
            <p:cNvPr id="384" name="Google Shape;384;p4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4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3" name="Google Shape;393;p40"/>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394" name="Google Shape;394;p40"/>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395" name="Google Shape;395;p40"/>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396" name="Shape 396"/>
        <p:cNvGrpSpPr/>
        <p:nvPr/>
      </p:nvGrpSpPr>
      <p:grpSpPr>
        <a:xfrm>
          <a:off x="0" y="0"/>
          <a:ext cx="0" cy="0"/>
          <a:chOff x="0" y="0"/>
          <a:chExt cx="0" cy="0"/>
        </a:xfrm>
      </p:grpSpPr>
      <p:sp>
        <p:nvSpPr>
          <p:cNvPr id="397" name="Google Shape;397;p41"/>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98" name="Google Shape;398;p41"/>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399" name="Google Shape;399;p41"/>
          <p:cNvGrpSpPr/>
          <p:nvPr/>
        </p:nvGrpSpPr>
        <p:grpSpPr>
          <a:xfrm>
            <a:off x="287525" y="4854556"/>
            <a:ext cx="634914" cy="148716"/>
            <a:chOff x="1841475" y="2392725"/>
            <a:chExt cx="3928925" cy="920275"/>
          </a:xfrm>
        </p:grpSpPr>
        <p:sp>
          <p:nvSpPr>
            <p:cNvPr id="400" name="Google Shape;400;p4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41"/>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410" name="Shape 410"/>
        <p:cNvGrpSpPr/>
        <p:nvPr/>
      </p:nvGrpSpPr>
      <p:grpSpPr>
        <a:xfrm>
          <a:off x="0" y="0"/>
          <a:ext cx="0" cy="0"/>
          <a:chOff x="0" y="0"/>
          <a:chExt cx="0" cy="0"/>
        </a:xfrm>
      </p:grpSpPr>
      <p:grpSp>
        <p:nvGrpSpPr>
          <p:cNvPr id="411" name="Google Shape;411;p42"/>
          <p:cNvGrpSpPr/>
          <p:nvPr/>
        </p:nvGrpSpPr>
        <p:grpSpPr>
          <a:xfrm>
            <a:off x="287525" y="4854556"/>
            <a:ext cx="634914" cy="148716"/>
            <a:chOff x="1841475" y="2392725"/>
            <a:chExt cx="3928925" cy="920275"/>
          </a:xfrm>
        </p:grpSpPr>
        <p:sp>
          <p:nvSpPr>
            <p:cNvPr id="412" name="Google Shape;412;p4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4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1" name="Google Shape;421;p42"/>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422" name="Google Shape;422;p42"/>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423" name="Google Shape;423;p42"/>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424" name="Google Shape;424;p42"/>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425" name="Google Shape;425;p42"/>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426" name="Google Shape;426;p42"/>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427" name="Google Shape;427;p42"/>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428" name="Google Shape;428;p42"/>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 1_Title Slide" type="tx">
  <p:cSld name="TITLE_AND_BODY">
    <p:spTree>
      <p:nvGrpSpPr>
        <p:cNvPr id="429" name="Shape 429"/>
        <p:cNvGrpSpPr/>
        <p:nvPr/>
      </p:nvGrpSpPr>
      <p:grpSpPr>
        <a:xfrm>
          <a:off x="0" y="0"/>
          <a:ext cx="0" cy="0"/>
          <a:chOff x="0" y="0"/>
          <a:chExt cx="0" cy="0"/>
        </a:xfrm>
      </p:grpSpPr>
      <p:sp>
        <p:nvSpPr>
          <p:cNvPr id="430" name="Google Shape;430;p43"/>
          <p:cNvSpPr txBox="1"/>
          <p:nvPr>
            <p:ph idx="12" type="sldNum"/>
          </p:nvPr>
        </p:nvSpPr>
        <p:spPr>
          <a:xfrm>
            <a:off x="8697522" y="837679"/>
            <a:ext cx="244800" cy="190200"/>
          </a:xfrm>
          <a:prstGeom prst="rect">
            <a:avLst/>
          </a:prstGeom>
          <a:noFill/>
          <a:ln>
            <a:noFill/>
          </a:ln>
        </p:spPr>
        <p:txBody>
          <a:bodyPr anchorCtr="0" anchor="t" bIns="26175" lIns="26175" spcFirstLastPara="1" rIns="26175" wrap="square" tIns="26175">
            <a:noAutofit/>
          </a:bodyPr>
          <a:lstStyle>
            <a:lvl1pPr indent="0" lvl="0"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431" name="Shape 431"/>
        <p:cNvGrpSpPr/>
        <p:nvPr/>
      </p:nvGrpSpPr>
      <p:grpSpPr>
        <a:xfrm>
          <a:off x="0" y="0"/>
          <a:ext cx="0" cy="0"/>
          <a:chOff x="0" y="0"/>
          <a:chExt cx="0" cy="0"/>
        </a:xfrm>
      </p:grpSpPr>
      <p:sp>
        <p:nvSpPr>
          <p:cNvPr id="432" name="Google Shape;432;p44"/>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433" name="Google Shape;433;p44"/>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434" name="Google Shape;434;p4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1">
  <p:cSld name="Divider_2">
    <p:bg>
      <p:bgPr>
        <a:solidFill>
          <a:schemeClr val="lt2"/>
        </a:solidFill>
      </p:bgPr>
    </p:bg>
    <p:spTree>
      <p:nvGrpSpPr>
        <p:cNvPr id="435" name="Shape 435"/>
        <p:cNvGrpSpPr/>
        <p:nvPr/>
      </p:nvGrpSpPr>
      <p:grpSpPr>
        <a:xfrm>
          <a:off x="0" y="0"/>
          <a:ext cx="0" cy="0"/>
          <a:chOff x="0" y="0"/>
          <a:chExt cx="0" cy="0"/>
        </a:xfrm>
      </p:grpSpPr>
      <p:pic>
        <p:nvPicPr>
          <p:cNvPr descr="SiliconValley-01.jpg" id="436" name="Google Shape;436;p45"/>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437" name="Google Shape;437;p45"/>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438" name="Google Shape;438;p45"/>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439" name="Google Shape;439;p45"/>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45"/>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45"/>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442" name="Google Shape;442;p45"/>
          <p:cNvGrpSpPr/>
          <p:nvPr/>
        </p:nvGrpSpPr>
        <p:grpSpPr>
          <a:xfrm>
            <a:off x="634507" y="819388"/>
            <a:ext cx="1337013" cy="313170"/>
            <a:chOff x="1841475" y="2392725"/>
            <a:chExt cx="3928925" cy="920275"/>
          </a:xfrm>
        </p:grpSpPr>
        <p:sp>
          <p:nvSpPr>
            <p:cNvPr id="443" name="Google Shape;443;p4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1">
  <p:cSld name="Intro_1_1">
    <p:spTree>
      <p:nvGrpSpPr>
        <p:cNvPr id="451" name="Shape 451"/>
        <p:cNvGrpSpPr/>
        <p:nvPr/>
      </p:nvGrpSpPr>
      <p:grpSpPr>
        <a:xfrm>
          <a:off x="0" y="0"/>
          <a:ext cx="0" cy="0"/>
          <a:chOff x="0" y="0"/>
          <a:chExt cx="0" cy="0"/>
        </a:xfrm>
      </p:grpSpPr>
      <p:sp>
        <p:nvSpPr>
          <p:cNvPr id="452" name="Google Shape;452;p46"/>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6"/>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454" name="Google Shape;454;p46"/>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455" name="Google Shape;455;p46"/>
          <p:cNvGrpSpPr/>
          <p:nvPr/>
        </p:nvGrpSpPr>
        <p:grpSpPr>
          <a:xfrm>
            <a:off x="287525" y="4854556"/>
            <a:ext cx="634914" cy="148716"/>
            <a:chOff x="1841475" y="2392725"/>
            <a:chExt cx="3928925" cy="920275"/>
          </a:xfrm>
        </p:grpSpPr>
        <p:sp>
          <p:nvSpPr>
            <p:cNvPr id="456" name="Google Shape;456;p4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4" name="Google Shape;464;p46"/>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465" name="Google Shape;465;p46"/>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46"/>
          <p:cNvSpPr txBox="1"/>
          <p:nvPr>
            <p:ph idx="2" type="body"/>
          </p:nvPr>
        </p:nvSpPr>
        <p:spPr>
          <a:xfrm>
            <a:off x="3810675" y="549625"/>
            <a:ext cx="5047200" cy="4120200"/>
          </a:xfrm>
          <a:prstGeom prst="rect">
            <a:avLst/>
          </a:prstGeom>
          <a:noFill/>
          <a:ln>
            <a:noFill/>
          </a:ln>
        </p:spPr>
        <p:txBody>
          <a:bodyPr anchorCtr="0" anchor="ctr"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1">
  <p:cSld name="Title Slide_6">
    <p:spTree>
      <p:nvGrpSpPr>
        <p:cNvPr id="467" name="Shape 467"/>
        <p:cNvGrpSpPr/>
        <p:nvPr/>
      </p:nvGrpSpPr>
      <p:grpSpPr>
        <a:xfrm>
          <a:off x="0" y="0"/>
          <a:ext cx="0" cy="0"/>
          <a:chOff x="0" y="0"/>
          <a:chExt cx="0" cy="0"/>
        </a:xfrm>
      </p:grpSpPr>
      <p:sp>
        <p:nvSpPr>
          <p:cNvPr id="468" name="Google Shape;468;p4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9" name="Google Shape;469;p47"/>
          <p:cNvGrpSpPr/>
          <p:nvPr/>
        </p:nvGrpSpPr>
        <p:grpSpPr>
          <a:xfrm>
            <a:off x="287525" y="4854556"/>
            <a:ext cx="634914" cy="148716"/>
            <a:chOff x="1841475" y="2392725"/>
            <a:chExt cx="3928925" cy="920275"/>
          </a:xfrm>
        </p:grpSpPr>
        <p:sp>
          <p:nvSpPr>
            <p:cNvPr id="470" name="Google Shape;470;p4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47"/>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1">
  <p:cSld name="CUSTOM_8_2_1">
    <p:spTree>
      <p:nvGrpSpPr>
        <p:cNvPr id="479" name="Shape 479"/>
        <p:cNvGrpSpPr/>
        <p:nvPr/>
      </p:nvGrpSpPr>
      <p:grpSpPr>
        <a:xfrm>
          <a:off x="0" y="0"/>
          <a:ext cx="0" cy="0"/>
          <a:chOff x="0" y="0"/>
          <a:chExt cx="0" cy="0"/>
        </a:xfrm>
      </p:grpSpPr>
      <p:sp>
        <p:nvSpPr>
          <p:cNvPr id="480" name="Google Shape;480;p48"/>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481" name="Google Shape;481;p48"/>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482" name="Google Shape;482;p48"/>
          <p:cNvGrpSpPr/>
          <p:nvPr/>
        </p:nvGrpSpPr>
        <p:grpSpPr>
          <a:xfrm>
            <a:off x="287525" y="4854556"/>
            <a:ext cx="634914" cy="148716"/>
            <a:chOff x="1841475" y="2392725"/>
            <a:chExt cx="3928925" cy="920275"/>
          </a:xfrm>
        </p:grpSpPr>
        <p:sp>
          <p:nvSpPr>
            <p:cNvPr id="483" name="Google Shape;483;p4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48"/>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8"/>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1">
  <p:cSld name="CUSTOM_5_1">
    <p:spTree>
      <p:nvGrpSpPr>
        <p:cNvPr id="493" name="Shape 493"/>
        <p:cNvGrpSpPr/>
        <p:nvPr/>
      </p:nvGrpSpPr>
      <p:grpSpPr>
        <a:xfrm>
          <a:off x="0" y="0"/>
          <a:ext cx="0" cy="0"/>
          <a:chOff x="0" y="0"/>
          <a:chExt cx="0" cy="0"/>
        </a:xfrm>
      </p:grpSpPr>
      <p:cxnSp>
        <p:nvCxnSpPr>
          <p:cNvPr id="494" name="Google Shape;494;p49"/>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495" name="Google Shape;495;p4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6" name="Google Shape;496;p49"/>
          <p:cNvGrpSpPr/>
          <p:nvPr/>
        </p:nvGrpSpPr>
        <p:grpSpPr>
          <a:xfrm>
            <a:off x="287525" y="4854556"/>
            <a:ext cx="634914" cy="148716"/>
            <a:chOff x="1841475" y="2392725"/>
            <a:chExt cx="3928925" cy="920275"/>
          </a:xfrm>
        </p:grpSpPr>
        <p:sp>
          <p:nvSpPr>
            <p:cNvPr id="497" name="Google Shape;497;p4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5" name="Google Shape;505;p49"/>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506" name="Google Shape;506;p49"/>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507" name="Google Shape;507;p49"/>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11" name="Shape 511"/>
        <p:cNvGrpSpPr/>
        <p:nvPr/>
      </p:nvGrpSpPr>
      <p:grpSpPr>
        <a:xfrm>
          <a:off x="0" y="0"/>
          <a:ext cx="0" cy="0"/>
          <a:chOff x="0" y="0"/>
          <a:chExt cx="0" cy="0"/>
        </a:xfrm>
      </p:grpSpPr>
      <p:sp>
        <p:nvSpPr>
          <p:cNvPr id="512" name="Google Shape;512;p51"/>
          <p:cNvSpPr txBox="1"/>
          <p:nvPr>
            <p:ph type="title"/>
          </p:nvPr>
        </p:nvSpPr>
        <p:spPr>
          <a:xfrm>
            <a:off x="457199" y="342231"/>
            <a:ext cx="66624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13" name="Google Shape;513;p51"/>
          <p:cNvSpPr txBox="1"/>
          <p:nvPr>
            <p:ph idx="1" type="body"/>
          </p:nvPr>
        </p:nvSpPr>
        <p:spPr>
          <a:xfrm>
            <a:off x="457200" y="1519381"/>
            <a:ext cx="8229600" cy="30753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514" name="Google Shape;514;p51"/>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mp Basic with Rule">
  <p:cSld name="Temp Basic with Rule">
    <p:bg>
      <p:bgPr>
        <a:solidFill>
          <a:srgbClr val="17232A"/>
        </a:solidFill>
      </p:bgPr>
    </p:bg>
    <p:spTree>
      <p:nvGrpSpPr>
        <p:cNvPr id="515" name="Shape 515"/>
        <p:cNvGrpSpPr/>
        <p:nvPr/>
      </p:nvGrpSpPr>
      <p:grpSpPr>
        <a:xfrm>
          <a:off x="0" y="0"/>
          <a:ext cx="0" cy="0"/>
          <a:chOff x="0" y="0"/>
          <a:chExt cx="0" cy="0"/>
        </a:xfrm>
      </p:grpSpPr>
      <p:sp>
        <p:nvSpPr>
          <p:cNvPr id="516" name="Google Shape;516;p52"/>
          <p:cNvSpPr txBox="1"/>
          <p:nvPr>
            <p:ph type="title"/>
          </p:nvPr>
        </p:nvSpPr>
        <p:spPr>
          <a:xfrm>
            <a:off x="457199" y="320040"/>
            <a:ext cx="82296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1400"/>
              <a:buFont typeface="Arial"/>
              <a:buNone/>
              <a:defRPr b="0" i="0" sz="32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17" name="Google Shape;517;p52"/>
          <p:cNvSpPr txBox="1"/>
          <p:nvPr>
            <p:ph idx="1" type="body"/>
          </p:nvPr>
        </p:nvSpPr>
        <p:spPr>
          <a:xfrm>
            <a:off x="457200" y="1108074"/>
            <a:ext cx="8229600" cy="30828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18" name="Google Shape;518;p52"/>
          <p:cNvSpPr/>
          <p:nvPr/>
        </p:nvSpPr>
        <p:spPr>
          <a:xfrm>
            <a:off x="0" y="4629150"/>
            <a:ext cx="9144000" cy="385800"/>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19" name="Google Shape;519;p52"/>
          <p:cNvSpPr txBox="1"/>
          <p:nvPr/>
        </p:nvSpPr>
        <p:spPr>
          <a:xfrm>
            <a:off x="366713" y="5018449"/>
            <a:ext cx="2274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u="none" cap="none" strike="noStrike">
                <a:solidFill>
                  <a:srgbClr val="7F7F7F"/>
                </a:solidFill>
                <a:latin typeface="Arial"/>
                <a:ea typeface="Arial"/>
                <a:cs typeface="Arial"/>
                <a:sym typeface="Arial"/>
              </a:rPr>
              <a:t>© Copyright 2015 Pivotal. All rights reserved.</a:t>
            </a:r>
            <a:endParaRPr b="0" i="0" sz="600" u="none" cap="none" strike="noStrike">
              <a:solidFill>
                <a:srgbClr val="7F7F7F"/>
              </a:solidFill>
              <a:latin typeface="Arial"/>
              <a:ea typeface="Arial"/>
              <a:cs typeface="Arial"/>
              <a:sym typeface="Arial"/>
            </a:endParaRPr>
          </a:p>
        </p:txBody>
      </p:sp>
      <p:pic>
        <p:nvPicPr>
          <p:cNvPr descr="Pivotal_Logo_white.png" id="520" name="Google Shape;520;p52"/>
          <p:cNvPicPr preferRelativeResize="0"/>
          <p:nvPr/>
        </p:nvPicPr>
        <p:blipFill rotWithShape="1">
          <a:blip r:embed="rId2">
            <a:alphaModFix/>
          </a:blip>
          <a:srcRect b="0" l="0" r="0" t="0"/>
          <a:stretch/>
        </p:blipFill>
        <p:spPr>
          <a:xfrm>
            <a:off x="7941733" y="4713966"/>
            <a:ext cx="957300" cy="219600"/>
          </a:xfrm>
          <a:prstGeom prst="rect">
            <a:avLst/>
          </a:prstGeom>
          <a:noFill/>
          <a:ln>
            <a:noFill/>
          </a:ln>
        </p:spPr>
      </p:pic>
      <p:cxnSp>
        <p:nvCxnSpPr>
          <p:cNvPr id="521" name="Google Shape;521;p52"/>
          <p:cNvCxnSpPr/>
          <p:nvPr/>
        </p:nvCxnSpPr>
        <p:spPr>
          <a:xfrm>
            <a:off x="0" y="885931"/>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oter bar only">
  <p:cSld name="Footer bar only">
    <p:bg>
      <p:bgPr>
        <a:solidFill>
          <a:schemeClr val="lt1"/>
        </a:solidFill>
      </p:bgPr>
    </p:bg>
    <p:spTree>
      <p:nvGrpSpPr>
        <p:cNvPr id="522" name="Shape 5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circles">
  <p:cSld name="Title Only, no circles">
    <p:spTree>
      <p:nvGrpSpPr>
        <p:cNvPr id="523" name="Shape 523"/>
        <p:cNvGrpSpPr/>
        <p:nvPr/>
      </p:nvGrpSpPr>
      <p:grpSpPr>
        <a:xfrm>
          <a:off x="0" y="0"/>
          <a:ext cx="0" cy="0"/>
          <a:chOff x="0" y="0"/>
          <a:chExt cx="0" cy="0"/>
        </a:xfrm>
      </p:grpSpPr>
      <p:sp>
        <p:nvSpPr>
          <p:cNvPr id="524" name="Google Shape;524;p54"/>
          <p:cNvSpPr txBox="1"/>
          <p:nvPr>
            <p:ph type="title"/>
          </p:nvPr>
        </p:nvSpPr>
        <p:spPr>
          <a:xfrm>
            <a:off x="366712" y="325437"/>
            <a:ext cx="8410500" cy="460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00685D"/>
              </a:buClr>
              <a:buSzPts val="1400"/>
              <a:buFont typeface="Arial"/>
              <a:buNone/>
              <a:defRPr b="0" i="0" sz="3200" u="none" cap="none" strike="noStrike">
                <a:solidFill>
                  <a:srgbClr val="00685D"/>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background">
  <p:cSld name="black background">
    <p:spTree>
      <p:nvGrpSpPr>
        <p:cNvPr id="525" name="Shape 525"/>
        <p:cNvGrpSpPr/>
        <p:nvPr/>
      </p:nvGrpSpPr>
      <p:grpSpPr>
        <a:xfrm>
          <a:off x="0" y="0"/>
          <a:ext cx="0" cy="0"/>
          <a:chOff x="0" y="0"/>
          <a:chExt cx="0" cy="0"/>
        </a:xfrm>
      </p:grpSpPr>
      <p:sp>
        <p:nvSpPr>
          <p:cNvPr id="526" name="Google Shape;526;p55"/>
          <p:cNvSpPr/>
          <p:nvPr/>
        </p:nvSpPr>
        <p:spPr>
          <a:xfrm>
            <a:off x="0" y="0"/>
            <a:ext cx="9144000" cy="5143500"/>
          </a:xfrm>
          <a:prstGeom prst="rect">
            <a:avLst/>
          </a:prstGeom>
          <a:solidFill>
            <a:srgbClr val="000000"/>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527" name="Google Shape;527;p55"/>
          <p:cNvSpPr/>
          <p:nvPr/>
        </p:nvSpPr>
        <p:spPr>
          <a:xfrm>
            <a:off x="0" y="4629150"/>
            <a:ext cx="9144000" cy="385800"/>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528" name="Google Shape;528;p55"/>
          <p:cNvSpPr txBox="1"/>
          <p:nvPr/>
        </p:nvSpPr>
        <p:spPr>
          <a:xfrm flipH="1">
            <a:off x="8553449" y="5021262"/>
            <a:ext cx="533400" cy="1239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
        <p:nvSpPr>
          <p:cNvPr id="529" name="Google Shape;529;p55"/>
          <p:cNvSpPr txBox="1"/>
          <p:nvPr/>
        </p:nvSpPr>
        <p:spPr>
          <a:xfrm>
            <a:off x="366712" y="5018087"/>
            <a:ext cx="2274900" cy="99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Font typeface="Arial"/>
              <a:buNone/>
            </a:pPr>
            <a:r>
              <a:rPr b="0" i="0" lang="en" sz="600" u="none" cap="none" strike="noStrike">
                <a:solidFill>
                  <a:srgbClr val="7F7F7F"/>
                </a:solidFill>
                <a:latin typeface="Arial"/>
                <a:ea typeface="Arial"/>
                <a:cs typeface="Arial"/>
                <a:sym typeface="Arial"/>
              </a:rPr>
              <a:t>© Copyright 2013 Pivotal. All rights reserved.</a:t>
            </a:r>
            <a:endParaRPr/>
          </a:p>
        </p:txBody>
      </p:sp>
      <p:pic>
        <p:nvPicPr>
          <p:cNvPr id="530" name="Google Shape;530;p55"/>
          <p:cNvPicPr preferRelativeResize="0"/>
          <p:nvPr/>
        </p:nvPicPr>
        <p:blipFill rotWithShape="1">
          <a:blip r:embed="rId2">
            <a:alphaModFix/>
          </a:blip>
          <a:srcRect b="0" l="0" r="0" t="0"/>
          <a:stretch/>
        </p:blipFill>
        <p:spPr>
          <a:xfrm>
            <a:off x="7942263" y="4713287"/>
            <a:ext cx="957300" cy="2208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531" name="Shape 531"/>
        <p:cNvGrpSpPr/>
        <p:nvPr/>
      </p:nvGrpSpPr>
      <p:grpSpPr>
        <a:xfrm>
          <a:off x="0" y="0"/>
          <a:ext cx="0" cy="0"/>
          <a:chOff x="0" y="0"/>
          <a:chExt cx="0" cy="0"/>
        </a:xfrm>
      </p:grpSpPr>
      <p:sp>
        <p:nvSpPr>
          <p:cNvPr id="532" name="Google Shape;532;p56"/>
          <p:cNvSpPr/>
          <p:nvPr/>
        </p:nvSpPr>
        <p:spPr>
          <a:xfrm>
            <a:off x="-89647" y="-27990"/>
            <a:ext cx="9258900" cy="5220300"/>
          </a:xfrm>
          <a:prstGeom prst="rect">
            <a:avLst/>
          </a:prstGeom>
          <a:solidFill>
            <a:schemeClr val="accent1"/>
          </a:solidFill>
          <a:ln cap="flat" cmpd="sng" w="25400">
            <a:solidFill>
              <a:srgbClr val="0D64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descr="PivLogo_White.png" id="533" name="Google Shape;533;p56"/>
          <p:cNvPicPr preferRelativeResize="0"/>
          <p:nvPr/>
        </p:nvPicPr>
        <p:blipFill rotWithShape="1">
          <a:blip r:embed="rId2">
            <a:alphaModFix/>
          </a:blip>
          <a:srcRect b="0" l="0" r="0" t="0"/>
          <a:stretch/>
        </p:blipFill>
        <p:spPr>
          <a:xfrm>
            <a:off x="7401984" y="366152"/>
            <a:ext cx="1364100" cy="309300"/>
          </a:xfrm>
          <a:prstGeom prst="rect">
            <a:avLst/>
          </a:prstGeom>
          <a:noFill/>
          <a:ln>
            <a:noFill/>
          </a:ln>
        </p:spPr>
      </p:pic>
      <p:sp>
        <p:nvSpPr>
          <p:cNvPr id="534" name="Google Shape;534;p56"/>
          <p:cNvSpPr txBox="1"/>
          <p:nvPr>
            <p:ph type="ctrTitle"/>
          </p:nvPr>
        </p:nvSpPr>
        <p:spPr>
          <a:xfrm>
            <a:off x="1134021" y="2005054"/>
            <a:ext cx="6530700" cy="1147800"/>
          </a:xfrm>
          <a:prstGeom prst="rect">
            <a:avLst/>
          </a:prstGeom>
          <a:noFill/>
          <a:ln>
            <a:noFill/>
          </a:ln>
        </p:spPr>
        <p:txBody>
          <a:bodyPr anchorCtr="0" anchor="ctr" bIns="91425" lIns="91425" spcFirstLastPara="1" rIns="91425" wrap="square" tIns="91425"/>
          <a:lstStyle>
            <a:lvl1pPr indent="0" lvl="0" marL="0" marR="0" rtl="0" algn="l">
              <a:lnSpc>
                <a:spcPct val="80000"/>
              </a:lnSpc>
              <a:spcBef>
                <a:spcPts val="0"/>
              </a:spcBef>
              <a:spcAft>
                <a:spcPts val="0"/>
              </a:spcAft>
              <a:buClr>
                <a:srgbClr val="FFFFFF"/>
              </a:buClr>
              <a:buSzPts val="1400"/>
              <a:buFont typeface="Source Sans Pro"/>
              <a:buNone/>
              <a:defRPr b="1" i="0" sz="4800" u="none" cap="none" strike="noStrike">
                <a:solidFill>
                  <a:srgbClr val="FFFFFF"/>
                </a:solidFill>
                <a:latin typeface="Source Sans Pro"/>
                <a:ea typeface="Source Sans Pro"/>
                <a:cs typeface="Source Sans Pro"/>
                <a:sym typeface="Source Sans Pro"/>
              </a:defRPr>
            </a:lvl1pPr>
            <a:lvl2pPr indent="0" lvl="1" rtl="0">
              <a:spcBef>
                <a:spcPts val="50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35" name="Google Shape;535;p56"/>
          <p:cNvSpPr txBox="1"/>
          <p:nvPr>
            <p:ph idx="1" type="subTitle"/>
          </p:nvPr>
        </p:nvSpPr>
        <p:spPr>
          <a:xfrm>
            <a:off x="1134021" y="1586264"/>
            <a:ext cx="6111000" cy="315000"/>
          </a:xfrm>
          <a:prstGeom prst="rect">
            <a:avLst/>
          </a:prstGeom>
          <a:noFill/>
          <a:ln>
            <a:noFill/>
          </a:ln>
        </p:spPr>
        <p:txBody>
          <a:bodyPr anchorCtr="0" anchor="t" bIns="91425" lIns="91425" spcFirstLastPara="1" rIns="91425" wrap="square" tIns="91425"/>
          <a:lstStyle>
            <a:lvl1pPr indent="0" lvl="0" marL="0" marR="0" rtl="0" algn="l">
              <a:spcBef>
                <a:spcPts val="320"/>
              </a:spcBef>
              <a:spcAft>
                <a:spcPts val="0"/>
              </a:spcAft>
              <a:buClr>
                <a:schemeClr val="dk1"/>
              </a:buClr>
              <a:buSzPts val="2800"/>
              <a:buFont typeface="Arial"/>
              <a:buNone/>
              <a:defRPr b="0" i="0" sz="1600" u="none" cap="none" strike="noStrike">
                <a:solidFill>
                  <a:schemeClr val="dk1"/>
                </a:solidFill>
                <a:latin typeface="Source Sans Pro"/>
                <a:ea typeface="Source Sans Pro"/>
                <a:cs typeface="Source Sans Pro"/>
                <a:sym typeface="Source Sans Pro"/>
              </a:defRPr>
            </a:lvl1pPr>
            <a:lvl2pPr indent="0" lvl="1" marL="457200" marR="0" rtl="0" algn="ctr">
              <a:spcBef>
                <a:spcPts val="480"/>
              </a:spcBef>
              <a:spcAft>
                <a:spcPts val="0"/>
              </a:spcAft>
              <a:buClr>
                <a:srgbClr val="8B8B8B"/>
              </a:buClr>
              <a:buSzPts val="2400"/>
              <a:buFont typeface="Arial"/>
              <a:buNone/>
              <a:defRPr b="0" i="0" sz="2400" u="none" cap="none" strike="noStrike">
                <a:solidFill>
                  <a:srgbClr val="8B8B8B"/>
                </a:solidFill>
                <a:latin typeface="Source Sans Pro"/>
                <a:ea typeface="Source Sans Pro"/>
                <a:cs typeface="Source Sans Pro"/>
                <a:sym typeface="Source Sans Pro"/>
              </a:defRPr>
            </a:lvl2pPr>
            <a:lvl3pPr indent="0" lvl="2" marL="9144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3pPr>
            <a:lvl4pPr indent="0" lvl="3" marL="1371600" marR="0" rtl="0" algn="ctr">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4pPr>
            <a:lvl5pPr indent="0" lvl="4" marL="1828800" marR="0" rtl="0" algn="ctr">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5pPr>
            <a:lvl6pPr indent="0" lvl="5" marL="22860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6pPr>
            <a:lvl7pPr indent="0" lvl="6" marL="27432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7pPr>
            <a:lvl8pPr indent="0" lvl="7" marL="32004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8pPr>
            <a:lvl9pPr indent="0" lvl="8" marL="36576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536" name="Google Shape;536;p56"/>
          <p:cNvSpPr txBox="1"/>
          <p:nvPr>
            <p:ph idx="2" type="body"/>
          </p:nvPr>
        </p:nvSpPr>
        <p:spPr>
          <a:xfrm>
            <a:off x="1134021" y="3315823"/>
            <a:ext cx="7881600" cy="3450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accent5"/>
              </a:buClr>
              <a:buSzPts val="2800"/>
              <a:buFont typeface="Arial"/>
              <a:buNone/>
              <a:defRPr b="0" i="0" sz="1400" u="none" cap="none" strike="noStrike">
                <a:solidFill>
                  <a:schemeClr val="accent5"/>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537" name="Shape 537"/>
        <p:cNvGrpSpPr/>
        <p:nvPr/>
      </p:nvGrpSpPr>
      <p:grpSpPr>
        <a:xfrm>
          <a:off x="0" y="0"/>
          <a:ext cx="0" cy="0"/>
          <a:chOff x="0" y="0"/>
          <a:chExt cx="0" cy="0"/>
        </a:xfrm>
      </p:grpSpPr>
      <p:sp>
        <p:nvSpPr>
          <p:cNvPr id="538" name="Google Shape;538;p57"/>
          <p:cNvSpPr/>
          <p:nvPr/>
        </p:nvSpPr>
        <p:spPr>
          <a:xfrm>
            <a:off x="-89647" y="-27990"/>
            <a:ext cx="9258900" cy="5220300"/>
          </a:xfrm>
          <a:prstGeom prst="rect">
            <a:avLst/>
          </a:prstGeom>
          <a:solidFill>
            <a:srgbClr val="1B2831"/>
          </a:solidFill>
          <a:ln cap="flat" cmpd="sng" w="25400">
            <a:solidFill>
              <a:srgbClr val="0D64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descr="PivLogo_White.png" id="539" name="Google Shape;539;p57"/>
          <p:cNvPicPr preferRelativeResize="0"/>
          <p:nvPr/>
        </p:nvPicPr>
        <p:blipFill rotWithShape="1">
          <a:blip r:embed="rId2">
            <a:alphaModFix/>
          </a:blip>
          <a:srcRect b="0" l="0" r="0" t="0"/>
          <a:stretch/>
        </p:blipFill>
        <p:spPr>
          <a:xfrm>
            <a:off x="7401984" y="366152"/>
            <a:ext cx="1364100" cy="309300"/>
          </a:xfrm>
          <a:prstGeom prst="rect">
            <a:avLst/>
          </a:prstGeom>
          <a:noFill/>
          <a:ln>
            <a:noFill/>
          </a:ln>
        </p:spPr>
      </p:pic>
      <p:sp>
        <p:nvSpPr>
          <p:cNvPr id="540" name="Google Shape;540;p57"/>
          <p:cNvSpPr txBox="1"/>
          <p:nvPr>
            <p:ph type="ctrTitle"/>
          </p:nvPr>
        </p:nvSpPr>
        <p:spPr>
          <a:xfrm>
            <a:off x="1134021" y="2005054"/>
            <a:ext cx="6530700" cy="1147800"/>
          </a:xfrm>
          <a:prstGeom prst="rect">
            <a:avLst/>
          </a:prstGeom>
          <a:noFill/>
          <a:ln>
            <a:noFill/>
          </a:ln>
        </p:spPr>
        <p:txBody>
          <a:bodyPr anchorCtr="0" anchor="ctr" bIns="91425" lIns="91425" spcFirstLastPara="1" rIns="91425" wrap="square" tIns="91425"/>
          <a:lstStyle>
            <a:lvl1pPr indent="0" lvl="0" marL="0" marR="0" rtl="0" algn="l">
              <a:lnSpc>
                <a:spcPct val="80000"/>
              </a:lnSpc>
              <a:spcBef>
                <a:spcPts val="0"/>
              </a:spcBef>
              <a:spcAft>
                <a:spcPts val="0"/>
              </a:spcAft>
              <a:buClr>
                <a:srgbClr val="FFFFFF"/>
              </a:buClr>
              <a:buSzPts val="1400"/>
              <a:buFont typeface="Source Sans Pro"/>
              <a:buNone/>
              <a:defRPr b="1" i="0" sz="4800" u="none" cap="none" strike="noStrike">
                <a:solidFill>
                  <a:srgbClr val="FFFFFF"/>
                </a:solidFill>
                <a:latin typeface="Source Sans Pro"/>
                <a:ea typeface="Source Sans Pro"/>
                <a:cs typeface="Source Sans Pro"/>
                <a:sym typeface="Source Sans Pro"/>
              </a:defRPr>
            </a:lvl1pPr>
            <a:lvl2pPr indent="0" lvl="1" rtl="0">
              <a:spcBef>
                <a:spcPts val="50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41" name="Google Shape;541;p57"/>
          <p:cNvSpPr txBox="1"/>
          <p:nvPr>
            <p:ph idx="1" type="subTitle"/>
          </p:nvPr>
        </p:nvSpPr>
        <p:spPr>
          <a:xfrm>
            <a:off x="1134021" y="1586264"/>
            <a:ext cx="6111000" cy="315000"/>
          </a:xfrm>
          <a:prstGeom prst="rect">
            <a:avLst/>
          </a:prstGeom>
          <a:noFill/>
          <a:ln>
            <a:noFill/>
          </a:ln>
        </p:spPr>
        <p:txBody>
          <a:bodyPr anchorCtr="0" anchor="t" bIns="91425" lIns="91425" spcFirstLastPara="1" rIns="91425" wrap="square" tIns="91425"/>
          <a:lstStyle>
            <a:lvl1pPr indent="0" lvl="0" marL="0" marR="0" rtl="0" algn="l">
              <a:spcBef>
                <a:spcPts val="320"/>
              </a:spcBef>
              <a:spcAft>
                <a:spcPts val="0"/>
              </a:spcAft>
              <a:buClr>
                <a:srgbClr val="43E5D5"/>
              </a:buClr>
              <a:buSzPts val="2800"/>
              <a:buFont typeface="Arial"/>
              <a:buNone/>
              <a:defRPr b="0" i="0" sz="1600" u="none" cap="none" strike="noStrike">
                <a:solidFill>
                  <a:srgbClr val="43E5D5"/>
                </a:solidFill>
                <a:latin typeface="Source Sans Pro"/>
                <a:ea typeface="Source Sans Pro"/>
                <a:cs typeface="Source Sans Pro"/>
                <a:sym typeface="Source Sans Pro"/>
              </a:defRPr>
            </a:lvl1pPr>
            <a:lvl2pPr indent="0" lvl="1" marL="457200" marR="0" rtl="0" algn="ctr">
              <a:spcBef>
                <a:spcPts val="480"/>
              </a:spcBef>
              <a:spcAft>
                <a:spcPts val="0"/>
              </a:spcAft>
              <a:buClr>
                <a:srgbClr val="8B8B8B"/>
              </a:buClr>
              <a:buSzPts val="2400"/>
              <a:buFont typeface="Arial"/>
              <a:buNone/>
              <a:defRPr b="0" i="0" sz="2400" u="none" cap="none" strike="noStrike">
                <a:solidFill>
                  <a:srgbClr val="8B8B8B"/>
                </a:solidFill>
                <a:latin typeface="Source Sans Pro"/>
                <a:ea typeface="Source Sans Pro"/>
                <a:cs typeface="Source Sans Pro"/>
                <a:sym typeface="Source Sans Pro"/>
              </a:defRPr>
            </a:lvl2pPr>
            <a:lvl3pPr indent="0" lvl="2" marL="9144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3pPr>
            <a:lvl4pPr indent="0" lvl="3" marL="1371600" marR="0" rtl="0" algn="ctr">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4pPr>
            <a:lvl5pPr indent="0" lvl="4" marL="1828800" marR="0" rtl="0" algn="ctr">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5pPr>
            <a:lvl6pPr indent="0" lvl="5" marL="22860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6pPr>
            <a:lvl7pPr indent="0" lvl="6" marL="27432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7pPr>
            <a:lvl8pPr indent="0" lvl="7" marL="32004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8pPr>
            <a:lvl9pPr indent="0" lvl="8" marL="3657600"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542" name="Google Shape;542;p57"/>
          <p:cNvSpPr txBox="1"/>
          <p:nvPr>
            <p:ph idx="2" type="body"/>
          </p:nvPr>
        </p:nvSpPr>
        <p:spPr>
          <a:xfrm>
            <a:off x="1134021" y="3315823"/>
            <a:ext cx="7881600" cy="3450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accent5"/>
              </a:buClr>
              <a:buSzPts val="2800"/>
              <a:buFont typeface="Arial"/>
              <a:buNone/>
              <a:defRPr b="0" i="0" sz="1400" u="none" cap="none" strike="noStrike">
                <a:solidFill>
                  <a:schemeClr val="accent5"/>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543" name="Shape 543"/>
        <p:cNvGrpSpPr/>
        <p:nvPr/>
      </p:nvGrpSpPr>
      <p:grpSpPr>
        <a:xfrm>
          <a:off x="0" y="0"/>
          <a:ext cx="0" cy="0"/>
          <a:chOff x="0" y="0"/>
          <a:chExt cx="0" cy="0"/>
        </a:xfrm>
      </p:grpSpPr>
      <p:sp>
        <p:nvSpPr>
          <p:cNvPr id="544" name="Google Shape;544;p58"/>
          <p:cNvSpPr/>
          <p:nvPr/>
        </p:nvSpPr>
        <p:spPr>
          <a:xfrm>
            <a:off x="0" y="0"/>
            <a:ext cx="10167600" cy="5143500"/>
          </a:xfrm>
          <a:prstGeom prst="rect">
            <a:avLst/>
          </a:prstGeom>
          <a:solidFill>
            <a:schemeClr val="dk2"/>
          </a:solidFill>
          <a:ln cap="flat" cmpd="sng" w="25400">
            <a:solidFill>
              <a:srgbClr val="1B1B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45" name="Google Shape;545;p58"/>
          <p:cNvSpPr txBox="1"/>
          <p:nvPr>
            <p:ph type="title"/>
          </p:nvPr>
        </p:nvSpPr>
        <p:spPr>
          <a:xfrm>
            <a:off x="1195325" y="1916328"/>
            <a:ext cx="6947700" cy="5322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accent1"/>
              </a:buClr>
              <a:buSzPts val="1400"/>
              <a:buFont typeface="Source Sans Pro"/>
              <a:buNone/>
              <a:defRPr b="1" i="0" sz="36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descr="PivLogo_White.png" id="546" name="Google Shape;546;p58"/>
          <p:cNvPicPr preferRelativeResize="0"/>
          <p:nvPr/>
        </p:nvPicPr>
        <p:blipFill rotWithShape="1">
          <a:blip r:embed="rId2">
            <a:alphaModFix/>
          </a:blip>
          <a:srcRect b="0" l="0" r="0" t="0"/>
          <a:stretch/>
        </p:blipFill>
        <p:spPr>
          <a:xfrm>
            <a:off x="7401984" y="366152"/>
            <a:ext cx="1364100" cy="309300"/>
          </a:xfrm>
          <a:prstGeom prst="rect">
            <a:avLst/>
          </a:prstGeom>
          <a:noFill/>
          <a:ln>
            <a:noFill/>
          </a:ln>
        </p:spPr>
      </p:pic>
      <p:sp>
        <p:nvSpPr>
          <p:cNvPr id="547" name="Google Shape;547;p58"/>
          <p:cNvSpPr txBox="1"/>
          <p:nvPr>
            <p:ph idx="1" type="body"/>
          </p:nvPr>
        </p:nvSpPr>
        <p:spPr>
          <a:xfrm>
            <a:off x="1195325" y="2502217"/>
            <a:ext cx="5828700" cy="4380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chemeClr val="lt1"/>
              </a:buClr>
              <a:buSzPts val="2800"/>
              <a:buFont typeface="Arial"/>
              <a:buNone/>
              <a:defRPr b="0" i="0" sz="2400" u="none" cap="none" strike="noStrike">
                <a:solidFill>
                  <a:schemeClr val="lt1"/>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48" name="Google Shape;548;p58"/>
          <p:cNvSpPr txBox="1"/>
          <p:nvPr>
            <p:ph idx="2" type="body"/>
          </p:nvPr>
        </p:nvSpPr>
        <p:spPr>
          <a:xfrm>
            <a:off x="1195325" y="4442307"/>
            <a:ext cx="7881600" cy="3795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Clr>
                <a:schemeClr val="accent5"/>
              </a:buClr>
              <a:buSzPts val="2800"/>
              <a:buFont typeface="Arial"/>
              <a:buNone/>
              <a:defRPr b="0" i="0" sz="1800" u="none" cap="none" strike="noStrike">
                <a:solidFill>
                  <a:schemeClr val="accent5"/>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549" name="Shape 549"/>
        <p:cNvGrpSpPr/>
        <p:nvPr/>
      </p:nvGrpSpPr>
      <p:grpSpPr>
        <a:xfrm>
          <a:off x="0" y="0"/>
          <a:ext cx="0" cy="0"/>
          <a:chOff x="0" y="0"/>
          <a:chExt cx="0" cy="0"/>
        </a:xfrm>
      </p:grpSpPr>
      <p:sp>
        <p:nvSpPr>
          <p:cNvPr id="550" name="Google Shape;550;p59"/>
          <p:cNvSpPr/>
          <p:nvPr/>
        </p:nvSpPr>
        <p:spPr>
          <a:xfrm>
            <a:off x="0" y="0"/>
            <a:ext cx="10167600" cy="5143500"/>
          </a:xfrm>
          <a:prstGeom prst="rect">
            <a:avLst/>
          </a:prstGeom>
          <a:solidFill>
            <a:schemeClr val="dk2"/>
          </a:solidFill>
          <a:ln cap="flat" cmpd="sng" w="25400">
            <a:solidFill>
              <a:srgbClr val="1B1B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51" name="Google Shape;551;p59"/>
          <p:cNvSpPr/>
          <p:nvPr>
            <p:ph idx="2" type="pic"/>
          </p:nvPr>
        </p:nvSpPr>
        <p:spPr>
          <a:xfrm>
            <a:off x="0" y="0"/>
            <a:ext cx="9144000" cy="5143500"/>
          </a:xfrm>
          <a:prstGeom prst="rect">
            <a:avLst/>
          </a:prstGeom>
          <a:noFill/>
          <a:ln>
            <a:noFill/>
          </a:ln>
        </p:spPr>
        <p:txBody>
          <a:bodyPr anchorCtr="0" anchor="t" bIns="91425" lIns="91425" spcFirstLastPara="1" rIns="91425" wrap="square" tIns="91425"/>
          <a:lstStyle>
            <a:lvl1pPr indent="-342900" lvl="0" marL="34290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285750" lvl="1" marL="74295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1430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228600" lvl="3" marL="16002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228600" lvl="4" marL="20574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52" name="Google Shape;552;p59"/>
          <p:cNvSpPr txBox="1"/>
          <p:nvPr>
            <p:ph type="title"/>
          </p:nvPr>
        </p:nvSpPr>
        <p:spPr>
          <a:xfrm>
            <a:off x="1117709" y="407953"/>
            <a:ext cx="6947700" cy="585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1400"/>
              <a:buFont typeface="Source Sans Pro"/>
              <a:buNone/>
              <a:defRPr b="1" i="0" sz="36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53" name="Google Shape;553;p59"/>
          <p:cNvSpPr txBox="1"/>
          <p:nvPr>
            <p:ph idx="1" type="body"/>
          </p:nvPr>
        </p:nvSpPr>
        <p:spPr>
          <a:xfrm>
            <a:off x="1117709" y="998561"/>
            <a:ext cx="5828700" cy="4818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chemeClr val="lt1"/>
              </a:buClr>
              <a:buSzPts val="2800"/>
              <a:buFont typeface="Arial"/>
              <a:buNone/>
              <a:defRPr b="0" i="0" sz="2400" u="none" cap="none" strike="noStrike">
                <a:solidFill>
                  <a:schemeClr val="lt1"/>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554" name="Shape 554"/>
        <p:cNvGrpSpPr/>
        <p:nvPr/>
      </p:nvGrpSpPr>
      <p:grpSpPr>
        <a:xfrm>
          <a:off x="0" y="0"/>
          <a:ext cx="0" cy="0"/>
          <a:chOff x="0" y="0"/>
          <a:chExt cx="0" cy="0"/>
        </a:xfrm>
      </p:grpSpPr>
      <p:sp>
        <p:nvSpPr>
          <p:cNvPr id="555" name="Google Shape;555;p60"/>
          <p:cNvSpPr/>
          <p:nvPr/>
        </p:nvSpPr>
        <p:spPr>
          <a:xfrm>
            <a:off x="0" y="0"/>
            <a:ext cx="10167600" cy="5143500"/>
          </a:xfrm>
          <a:prstGeom prst="rect">
            <a:avLst/>
          </a:prstGeom>
          <a:solidFill>
            <a:schemeClr val="dk2"/>
          </a:solidFill>
          <a:ln cap="flat" cmpd="sng" w="25400">
            <a:solidFill>
              <a:srgbClr val="1B1B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A1215"/>
              </a:solidFill>
              <a:latin typeface="Source Sans Pro"/>
              <a:ea typeface="Source Sans Pro"/>
              <a:cs typeface="Source Sans Pro"/>
              <a:sym typeface="Source Sans Pro"/>
            </a:endParaRPr>
          </a:p>
        </p:txBody>
      </p:sp>
      <p:sp>
        <p:nvSpPr>
          <p:cNvPr id="556" name="Google Shape;556;p60"/>
          <p:cNvSpPr/>
          <p:nvPr>
            <p:ph idx="2" type="pic"/>
          </p:nvPr>
        </p:nvSpPr>
        <p:spPr>
          <a:xfrm>
            <a:off x="0" y="1756833"/>
            <a:ext cx="9144000" cy="3386700"/>
          </a:xfrm>
          <a:prstGeom prst="rect">
            <a:avLst/>
          </a:prstGeom>
          <a:noFill/>
          <a:ln>
            <a:noFill/>
          </a:ln>
        </p:spPr>
        <p:txBody>
          <a:bodyPr anchorCtr="0" anchor="t" bIns="91425" lIns="91425" spcFirstLastPara="1" rIns="91425" wrap="square" tIns="91425"/>
          <a:lstStyle>
            <a:lvl1pPr indent="-342900" lvl="0" marL="34290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285750" lvl="1" marL="74295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1430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228600" lvl="3" marL="16002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228600" lvl="4" marL="20574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57" name="Google Shape;557;p60"/>
          <p:cNvSpPr txBox="1"/>
          <p:nvPr>
            <p:ph type="title"/>
          </p:nvPr>
        </p:nvSpPr>
        <p:spPr>
          <a:xfrm>
            <a:off x="1117709" y="407953"/>
            <a:ext cx="6947700" cy="5856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Source Sans Pro"/>
              <a:buNone/>
              <a:defRPr b="1" i="0" sz="36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58" name="Google Shape;558;p60"/>
          <p:cNvSpPr txBox="1"/>
          <p:nvPr>
            <p:ph idx="1" type="body"/>
          </p:nvPr>
        </p:nvSpPr>
        <p:spPr>
          <a:xfrm>
            <a:off x="1677241" y="998561"/>
            <a:ext cx="5828700" cy="481800"/>
          </a:xfrm>
          <a:prstGeom prst="rect">
            <a:avLst/>
          </a:prstGeom>
          <a:noFill/>
          <a:ln>
            <a:noFill/>
          </a:ln>
        </p:spPr>
        <p:txBody>
          <a:bodyPr anchorCtr="0" anchor="t" bIns="91425" lIns="91425" spcFirstLastPara="1" rIns="91425" wrap="square" tIns="91425"/>
          <a:lstStyle>
            <a:lvl1pPr indent="-228600" lvl="0" marL="457200" marR="0" rtl="0" algn="ctr">
              <a:spcBef>
                <a:spcPts val="480"/>
              </a:spcBef>
              <a:spcAft>
                <a:spcPts val="0"/>
              </a:spcAft>
              <a:buClr>
                <a:schemeClr val="lt1"/>
              </a:buClr>
              <a:buSzPts val="2800"/>
              <a:buFont typeface="Arial"/>
              <a:buNone/>
              <a:defRPr b="0" i="0" sz="2400" u="none" cap="none" strike="noStrike">
                <a:solidFill>
                  <a:schemeClr val="lt1"/>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559" name="Shape 559"/>
        <p:cNvGrpSpPr/>
        <p:nvPr/>
      </p:nvGrpSpPr>
      <p:grpSpPr>
        <a:xfrm>
          <a:off x="0" y="0"/>
          <a:ext cx="0" cy="0"/>
          <a:chOff x="0" y="0"/>
          <a:chExt cx="0" cy="0"/>
        </a:xfrm>
      </p:grpSpPr>
      <p:sp>
        <p:nvSpPr>
          <p:cNvPr id="560" name="Google Shape;560;p61"/>
          <p:cNvSpPr txBox="1"/>
          <p:nvPr>
            <p:ph type="title"/>
          </p:nvPr>
        </p:nvSpPr>
        <p:spPr>
          <a:xfrm>
            <a:off x="457199" y="87914"/>
            <a:ext cx="6662400" cy="8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61" name="Google Shape;561;p61"/>
          <p:cNvSpPr txBox="1"/>
          <p:nvPr>
            <p:ph idx="1" type="body"/>
          </p:nvPr>
        </p:nvSpPr>
        <p:spPr>
          <a:xfrm>
            <a:off x="457200" y="1519381"/>
            <a:ext cx="8229600" cy="3075300"/>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Clr>
                <a:srgbClr val="878787"/>
              </a:buClr>
              <a:buSzPts val="2800"/>
              <a:buFont typeface="Arial"/>
              <a:buNone/>
              <a:defRPr b="0" i="0" sz="28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480"/>
              </a:spcBef>
              <a:spcAft>
                <a:spcPts val="0"/>
              </a:spcAft>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562" name="Google Shape;562;p61"/>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63" name="Shape 563"/>
        <p:cNvGrpSpPr/>
        <p:nvPr/>
      </p:nvGrpSpPr>
      <p:grpSpPr>
        <a:xfrm>
          <a:off x="0" y="0"/>
          <a:ext cx="0" cy="0"/>
          <a:chOff x="0" y="0"/>
          <a:chExt cx="0" cy="0"/>
        </a:xfrm>
      </p:grpSpPr>
      <p:sp>
        <p:nvSpPr>
          <p:cNvPr id="564" name="Google Shape;564;p62"/>
          <p:cNvSpPr txBox="1"/>
          <p:nvPr>
            <p:ph type="title"/>
          </p:nvPr>
        </p:nvSpPr>
        <p:spPr>
          <a:xfrm>
            <a:off x="457199" y="342231"/>
            <a:ext cx="66624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65" name="Google Shape;565;p62"/>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1pPr>
            <a:lvl2pPr indent="-355600" lvl="1" marL="9144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42900" lvl="2" marL="13716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3pPr>
            <a:lvl4pPr indent="-330200" lvl="3" marL="1828800" marR="0" rtl="0" algn="l">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4pPr>
            <a:lvl5pPr indent="-330200" lvl="4" marL="2286000" marR="0" rtl="0" algn="l">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566" name="Google Shape;566;p62"/>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1pPr>
            <a:lvl2pPr indent="-355600" lvl="1" marL="9144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42900" lvl="2" marL="13716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3pPr>
            <a:lvl4pPr indent="-330200" lvl="3" marL="1828800" marR="0" rtl="0" algn="l">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4pPr>
            <a:lvl5pPr indent="-330200" lvl="4" marL="2286000" marR="0" rtl="0" algn="l">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cxnSp>
        <p:nvCxnSpPr>
          <p:cNvPr id="567" name="Google Shape;567;p62"/>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wo Content">
  <p:cSld name="1_Two Content">
    <p:spTree>
      <p:nvGrpSpPr>
        <p:cNvPr id="568" name="Shape 568"/>
        <p:cNvGrpSpPr/>
        <p:nvPr/>
      </p:nvGrpSpPr>
      <p:grpSpPr>
        <a:xfrm>
          <a:off x="0" y="0"/>
          <a:ext cx="0" cy="0"/>
          <a:chOff x="0" y="0"/>
          <a:chExt cx="0" cy="0"/>
        </a:xfrm>
      </p:grpSpPr>
      <p:sp>
        <p:nvSpPr>
          <p:cNvPr id="569" name="Google Shape;569;p63"/>
          <p:cNvSpPr/>
          <p:nvPr/>
        </p:nvSpPr>
        <p:spPr>
          <a:xfrm>
            <a:off x="-7471" y="-52294"/>
            <a:ext cx="9218700" cy="5210700"/>
          </a:xfrm>
          <a:prstGeom prst="rect">
            <a:avLst/>
          </a:prstGeom>
          <a:solidFill>
            <a:schemeClr val="dk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70" name="Google Shape;570;p63"/>
          <p:cNvSpPr/>
          <p:nvPr/>
        </p:nvSpPr>
        <p:spPr>
          <a:xfrm>
            <a:off x="4495799" y="948765"/>
            <a:ext cx="4722900" cy="4258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71" name="Google Shape;571;p63"/>
          <p:cNvSpPr txBox="1"/>
          <p:nvPr>
            <p:ph type="title"/>
          </p:nvPr>
        </p:nvSpPr>
        <p:spPr>
          <a:xfrm>
            <a:off x="231588" y="318403"/>
            <a:ext cx="85389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1400"/>
              <a:buFont typeface="Source Sans Pro"/>
              <a:buNone/>
              <a:defRPr b="1" i="0" sz="28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72" name="Google Shape;572;p63"/>
          <p:cNvSpPr txBox="1"/>
          <p:nvPr>
            <p:ph idx="1" type="body"/>
          </p:nvPr>
        </p:nvSpPr>
        <p:spPr>
          <a:xfrm>
            <a:off x="4728882" y="1192686"/>
            <a:ext cx="3957900" cy="3394500"/>
          </a:xfrm>
          <a:prstGeom prst="rect">
            <a:avLst/>
          </a:prstGeom>
          <a:noFill/>
          <a:ln>
            <a:noFill/>
          </a:ln>
        </p:spPr>
        <p:txBody>
          <a:bodyPr anchorCtr="0" anchor="t" bIns="91425" lIns="91425" spcFirstLastPara="1" rIns="91425" wrap="square" tIns="91425"/>
          <a:lstStyle>
            <a:lvl1pPr indent="-330200" lvl="0" marL="4572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400"/>
              <a:buFont typeface="Arial"/>
              <a:buNone/>
              <a:defRPr b="0" i="0" sz="16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80"/>
              </a:spcBef>
              <a:spcAft>
                <a:spcPts val="0"/>
              </a:spcAft>
              <a:buClr>
                <a:srgbClr val="878787"/>
              </a:buClr>
              <a:buSzPts val="2000"/>
              <a:buFont typeface="Arial"/>
              <a:buNone/>
              <a:defRPr b="0" i="0" sz="14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240"/>
              </a:spcBef>
              <a:spcAft>
                <a:spcPts val="0"/>
              </a:spcAft>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240"/>
              </a:spcBef>
              <a:spcAft>
                <a:spcPts val="0"/>
              </a:spcAft>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573" name="Google Shape;573;p63"/>
          <p:cNvSpPr/>
          <p:nvPr>
            <p:ph idx="2" type="pic"/>
          </p:nvPr>
        </p:nvSpPr>
        <p:spPr>
          <a:xfrm>
            <a:off x="0" y="956796"/>
            <a:ext cx="4495800" cy="4250100"/>
          </a:xfrm>
          <a:prstGeom prst="rect">
            <a:avLst/>
          </a:prstGeom>
          <a:noFill/>
          <a:ln>
            <a:noFill/>
          </a:ln>
        </p:spPr>
        <p:txBody>
          <a:bodyPr anchorCtr="0" anchor="t" bIns="91425" lIns="91425" spcFirstLastPara="1" rIns="91425" wrap="square" tIns="91425"/>
          <a:lstStyle>
            <a:lvl1pPr indent="-342900" lvl="0" marL="34290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285750" lvl="1" marL="74295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1430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228600" lvl="3" marL="16002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228600" lvl="4" marL="20574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wo Content">
  <p:cSld name="2_Two Content">
    <p:spTree>
      <p:nvGrpSpPr>
        <p:cNvPr id="574" name="Shape 574"/>
        <p:cNvGrpSpPr/>
        <p:nvPr/>
      </p:nvGrpSpPr>
      <p:grpSpPr>
        <a:xfrm>
          <a:off x="0" y="0"/>
          <a:ext cx="0" cy="0"/>
          <a:chOff x="0" y="0"/>
          <a:chExt cx="0" cy="0"/>
        </a:xfrm>
      </p:grpSpPr>
      <p:sp>
        <p:nvSpPr>
          <p:cNvPr id="575" name="Google Shape;575;p64"/>
          <p:cNvSpPr txBox="1"/>
          <p:nvPr>
            <p:ph type="title"/>
          </p:nvPr>
        </p:nvSpPr>
        <p:spPr>
          <a:xfrm>
            <a:off x="457199" y="342231"/>
            <a:ext cx="66624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76" name="Google Shape;576;p64"/>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lstStyle>
            <a:lvl1pPr indent="-228600" lvl="0" marL="457200" marR="0" rtl="0" algn="l">
              <a:spcBef>
                <a:spcPts val="320"/>
              </a:spcBef>
              <a:spcAft>
                <a:spcPts val="0"/>
              </a:spcAft>
              <a:buClr>
                <a:srgbClr val="878787"/>
              </a:buClr>
              <a:buSzPts val="2800"/>
              <a:buFont typeface="Arial"/>
              <a:buNone/>
              <a:defRPr b="0" i="0" sz="16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400"/>
              <a:buFont typeface="Arial"/>
              <a:buNone/>
              <a:defRPr b="0" i="0" sz="16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80"/>
              </a:spcBef>
              <a:spcAft>
                <a:spcPts val="0"/>
              </a:spcAft>
              <a:buClr>
                <a:srgbClr val="878787"/>
              </a:buClr>
              <a:buSzPts val="2000"/>
              <a:buFont typeface="Arial"/>
              <a:buNone/>
              <a:defRPr b="0" i="0" sz="14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240"/>
              </a:spcBef>
              <a:spcAft>
                <a:spcPts val="0"/>
              </a:spcAft>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240"/>
              </a:spcBef>
              <a:spcAft>
                <a:spcPts val="0"/>
              </a:spcAft>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577" name="Google Shape;577;p64"/>
          <p:cNvSpPr txBox="1"/>
          <p:nvPr>
            <p:ph idx="2" type="body"/>
          </p:nvPr>
        </p:nvSpPr>
        <p:spPr>
          <a:xfrm>
            <a:off x="4662394" y="3832344"/>
            <a:ext cx="4070400" cy="665100"/>
          </a:xfrm>
          <a:prstGeom prst="rect">
            <a:avLst/>
          </a:prstGeom>
          <a:noFill/>
          <a:ln>
            <a:noFill/>
          </a:ln>
        </p:spPr>
        <p:txBody>
          <a:bodyPr anchorCtr="0" anchor="t" bIns="91425" lIns="91425" spcFirstLastPara="1" rIns="91425" wrap="square" tIns="91425"/>
          <a:lstStyle>
            <a:lvl1pPr indent="-228600" lvl="0" marL="457200" marR="0" rtl="0" algn="l">
              <a:spcBef>
                <a:spcPts val="220"/>
              </a:spcBef>
              <a:spcAft>
                <a:spcPts val="0"/>
              </a:spcAft>
              <a:buClr>
                <a:srgbClr val="BFBFBF"/>
              </a:buClr>
              <a:buSzPts val="2800"/>
              <a:buFont typeface="Arial"/>
              <a:buNone/>
              <a:defRPr b="0" i="1" sz="1100" u="none" cap="none" strike="noStrike">
                <a:solidFill>
                  <a:srgbClr val="BFBFBF"/>
                </a:solidFill>
                <a:latin typeface="Source Sans Pro"/>
                <a:ea typeface="Source Sans Pro"/>
                <a:cs typeface="Source Sans Pro"/>
                <a:sym typeface="Source Sans Pro"/>
              </a:defRPr>
            </a:lvl1pPr>
            <a:lvl2pPr indent="-228600" lvl="1" marL="914400" marR="0" rtl="0" algn="l">
              <a:spcBef>
                <a:spcPts val="240"/>
              </a:spcBef>
              <a:spcAft>
                <a:spcPts val="0"/>
              </a:spcAft>
              <a:buClr>
                <a:srgbClr val="878787"/>
              </a:buClr>
              <a:buSzPts val="2400"/>
              <a:buFont typeface="Arial"/>
              <a:buNone/>
              <a:defRPr b="0" i="0" sz="12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20"/>
              </a:spcBef>
              <a:spcAft>
                <a:spcPts val="0"/>
              </a:spcAft>
              <a:buClr>
                <a:srgbClr val="878787"/>
              </a:buClr>
              <a:buSzPts val="2000"/>
              <a:buFont typeface="Arial"/>
              <a:buNone/>
              <a:defRPr b="0" i="0" sz="11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210"/>
              </a:spcBef>
              <a:spcAft>
                <a:spcPts val="0"/>
              </a:spcAft>
              <a:buClr>
                <a:srgbClr val="878787"/>
              </a:buClr>
              <a:buSzPts val="1800"/>
              <a:buFont typeface="Arial"/>
              <a:buNone/>
              <a:defRPr b="0" i="0" sz="105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210"/>
              </a:spcBef>
              <a:spcAft>
                <a:spcPts val="0"/>
              </a:spcAft>
              <a:buClr>
                <a:srgbClr val="878787"/>
              </a:buClr>
              <a:buSzPts val="1800"/>
              <a:buFont typeface="Arial"/>
              <a:buNone/>
              <a:defRPr b="0" i="0" sz="105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78" name="Google Shape;578;p64"/>
          <p:cNvSpPr/>
          <p:nvPr>
            <p:ph idx="3" type="pic"/>
          </p:nvPr>
        </p:nvSpPr>
        <p:spPr>
          <a:xfrm>
            <a:off x="4662488" y="1200150"/>
            <a:ext cx="4070400" cy="2430600"/>
          </a:xfrm>
          <a:prstGeom prst="rect">
            <a:avLst/>
          </a:prstGeom>
          <a:noFill/>
          <a:ln>
            <a:noFill/>
          </a:ln>
        </p:spPr>
        <p:txBody>
          <a:bodyPr anchorCtr="0" anchor="t" bIns="91425" lIns="91425" spcFirstLastPara="1" rIns="91425" wrap="square" tIns="91425"/>
          <a:lstStyle>
            <a:lvl1pPr indent="-342900" lvl="0" marL="34290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285750" lvl="1" marL="74295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1430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228600" lvl="3" marL="16002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228600" lvl="4" marL="20574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579" name="Google Shape;579;p64"/>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80" name="Shape 580"/>
        <p:cNvGrpSpPr/>
        <p:nvPr/>
      </p:nvGrpSpPr>
      <p:grpSpPr>
        <a:xfrm>
          <a:off x="0" y="0"/>
          <a:ext cx="0" cy="0"/>
          <a:chOff x="0" y="0"/>
          <a:chExt cx="0" cy="0"/>
        </a:xfrm>
      </p:grpSpPr>
      <p:sp>
        <p:nvSpPr>
          <p:cNvPr id="581" name="Google Shape;581;p65"/>
          <p:cNvSpPr txBox="1"/>
          <p:nvPr>
            <p:ph type="title"/>
          </p:nvPr>
        </p:nvSpPr>
        <p:spPr>
          <a:xfrm>
            <a:off x="457199" y="342231"/>
            <a:ext cx="66624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82" name="Google Shape;582;p65"/>
          <p:cNvSpPr txBox="1"/>
          <p:nvPr>
            <p:ph idx="1" type="body"/>
          </p:nvPr>
        </p:nvSpPr>
        <p:spPr>
          <a:xfrm>
            <a:off x="457200" y="1151335"/>
            <a:ext cx="4040100" cy="7536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rgbClr val="878787"/>
              </a:buClr>
              <a:buSzPts val="2800"/>
              <a:buFont typeface="Arial"/>
              <a:buNone/>
              <a:defRPr b="1" i="0" sz="24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583" name="Google Shape;583;p65"/>
          <p:cNvSpPr txBox="1"/>
          <p:nvPr>
            <p:ph idx="2" type="body"/>
          </p:nvPr>
        </p:nvSpPr>
        <p:spPr>
          <a:xfrm>
            <a:off x="457200" y="2016580"/>
            <a:ext cx="4040100" cy="2577900"/>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1pPr>
            <a:lvl2pPr indent="-355600" lvl="1" marL="9144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55600" lvl="3" marL="18288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4pPr>
            <a:lvl5pPr indent="-355600" lvl="4" marL="22860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584" name="Google Shape;584;p65"/>
          <p:cNvSpPr txBox="1"/>
          <p:nvPr>
            <p:ph idx="3" type="body"/>
          </p:nvPr>
        </p:nvSpPr>
        <p:spPr>
          <a:xfrm>
            <a:off x="4645026" y="1151335"/>
            <a:ext cx="4041900" cy="7536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rgbClr val="878787"/>
              </a:buClr>
              <a:buSzPts val="2800"/>
              <a:buFont typeface="Arial"/>
              <a:buNone/>
              <a:defRPr b="1" i="0" sz="24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585" name="Google Shape;585;p65"/>
          <p:cNvSpPr txBox="1"/>
          <p:nvPr>
            <p:ph idx="4" type="body"/>
          </p:nvPr>
        </p:nvSpPr>
        <p:spPr>
          <a:xfrm>
            <a:off x="4645026" y="2016580"/>
            <a:ext cx="4041900" cy="2577900"/>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1pPr>
            <a:lvl2pPr indent="-355600" lvl="1" marL="9144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55600" lvl="3" marL="18288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4pPr>
            <a:lvl5pPr indent="-355600" lvl="4" marL="22860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586" name="Google Shape;586;p65"/>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87" name="Shape 587"/>
        <p:cNvGrpSpPr/>
        <p:nvPr/>
      </p:nvGrpSpPr>
      <p:grpSpPr>
        <a:xfrm>
          <a:off x="0" y="0"/>
          <a:ext cx="0" cy="0"/>
          <a:chOff x="0" y="0"/>
          <a:chExt cx="0" cy="0"/>
        </a:xfrm>
      </p:grpSpPr>
      <p:sp>
        <p:nvSpPr>
          <p:cNvPr id="588" name="Google Shape;588;p66"/>
          <p:cNvSpPr/>
          <p:nvPr/>
        </p:nvSpPr>
        <p:spPr>
          <a:xfrm>
            <a:off x="0" y="0"/>
            <a:ext cx="9144000" cy="5143500"/>
          </a:xfrm>
          <a:prstGeom prst="rect">
            <a:avLst/>
          </a:prstGeom>
          <a:solidFill>
            <a:schemeClr val="dk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89" name="Google Shape;589;p66"/>
          <p:cNvSpPr txBox="1"/>
          <p:nvPr>
            <p:ph type="title"/>
          </p:nvPr>
        </p:nvSpPr>
        <p:spPr>
          <a:xfrm>
            <a:off x="0" y="373780"/>
            <a:ext cx="9144000" cy="3006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accent1"/>
              </a:buClr>
              <a:buSzPts val="1400"/>
              <a:buFont typeface="Source Sans Pro"/>
              <a:buNone/>
              <a:defRPr b="1" i="0" sz="1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90" name="Google Shape;590;p66"/>
          <p:cNvSpPr txBox="1"/>
          <p:nvPr>
            <p:ph idx="1" type="body"/>
          </p:nvPr>
        </p:nvSpPr>
        <p:spPr>
          <a:xfrm>
            <a:off x="1042147" y="1770529"/>
            <a:ext cx="7059600" cy="1377600"/>
          </a:xfrm>
          <a:prstGeom prst="rect">
            <a:avLst/>
          </a:prstGeom>
          <a:noFill/>
          <a:ln>
            <a:noFill/>
          </a:ln>
        </p:spPr>
        <p:txBody>
          <a:bodyPr anchorCtr="0" anchor="t" bIns="91425" lIns="91425" spcFirstLastPara="1" rIns="91425" wrap="square" tIns="91425"/>
          <a:lstStyle>
            <a:lvl1pPr indent="-228600" lvl="0" marL="457200" marR="0" rtl="0" algn="ctr">
              <a:spcBef>
                <a:spcPts val="560"/>
              </a:spcBef>
              <a:spcAft>
                <a:spcPts val="0"/>
              </a:spcAft>
              <a:buClr>
                <a:srgbClr val="FFFFFF"/>
              </a:buClr>
              <a:buSzPts val="2800"/>
              <a:buFont typeface="Arial"/>
              <a:buNone/>
              <a:defRPr b="0" i="0" sz="2800" u="none" cap="none" strike="noStrike">
                <a:solidFill>
                  <a:srgbClr val="FFFFFF"/>
                </a:solidFill>
                <a:latin typeface="Source Sans Pro"/>
                <a:ea typeface="Source Sans Pro"/>
                <a:cs typeface="Source Sans Pro"/>
                <a:sym typeface="Source Sans Pro"/>
              </a:defRPr>
            </a:lvl1pPr>
            <a:lvl2pPr indent="-228600" lvl="1" marL="914400" marR="0" rtl="0" algn="ctr">
              <a:spcBef>
                <a:spcPts val="480"/>
              </a:spcBef>
              <a:spcAft>
                <a:spcPts val="0"/>
              </a:spcAft>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2pPr>
            <a:lvl3pPr indent="-228600" lvl="2" marL="1371600" marR="0" rtl="0" algn="ctr">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ctr">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ctr">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pic>
        <p:nvPicPr>
          <p:cNvPr descr="Pattern1.png" id="591" name="Google Shape;591;p6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92" name="Shape 592"/>
        <p:cNvGrpSpPr/>
        <p:nvPr/>
      </p:nvGrpSpPr>
      <p:grpSpPr>
        <a:xfrm>
          <a:off x="0" y="0"/>
          <a:ext cx="0" cy="0"/>
          <a:chOff x="0" y="0"/>
          <a:chExt cx="0" cy="0"/>
        </a:xfrm>
      </p:grpSpPr>
      <p:sp>
        <p:nvSpPr>
          <p:cNvPr id="593" name="Google Shape;593;p67"/>
          <p:cNvSpPr/>
          <p:nvPr/>
        </p:nvSpPr>
        <p:spPr>
          <a:xfrm>
            <a:off x="-67234" y="-126999"/>
            <a:ext cx="9226200" cy="5285400"/>
          </a:xfrm>
          <a:prstGeom prst="rect">
            <a:avLst/>
          </a:prstGeom>
          <a:solidFill>
            <a:srgbClr val="97AC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Source Sans Pro"/>
              <a:ea typeface="Source Sans Pro"/>
              <a:cs typeface="Source Sans Pro"/>
              <a:sym typeface="Source Sans Pro"/>
            </a:endParaRPr>
          </a:p>
        </p:txBody>
      </p:sp>
      <p:sp>
        <p:nvSpPr>
          <p:cNvPr id="594" name="Google Shape;594;p67"/>
          <p:cNvSpPr txBox="1"/>
          <p:nvPr>
            <p:ph type="title"/>
          </p:nvPr>
        </p:nvSpPr>
        <p:spPr>
          <a:xfrm>
            <a:off x="239056" y="465167"/>
            <a:ext cx="8516400" cy="3768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95" name="Google Shape;595;p67"/>
          <p:cNvSpPr/>
          <p:nvPr>
            <p:ph idx="2" type="pic"/>
          </p:nvPr>
        </p:nvSpPr>
        <p:spPr>
          <a:xfrm>
            <a:off x="-82176" y="1105647"/>
            <a:ext cx="9226200" cy="40380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rgbClr val="878787"/>
              </a:buClr>
              <a:buSzPts val="1400"/>
              <a:buFont typeface="Arial"/>
              <a:buNone/>
              <a:defRPr b="0" i="0" sz="3200" u="none" cap="none" strike="noStrike">
                <a:solidFill>
                  <a:srgbClr val="878787"/>
                </a:solidFill>
                <a:latin typeface="Source Sans Pro"/>
                <a:ea typeface="Source Sans Pro"/>
                <a:cs typeface="Source Sans Pro"/>
                <a:sym typeface="Source Sans Pro"/>
              </a:defRPr>
            </a:lvl1pPr>
            <a:lvl2pPr indent="0" lvl="1" marL="457200" marR="0" rtl="0" algn="l">
              <a:spcBef>
                <a:spcPts val="560"/>
              </a:spcBef>
              <a:spcAft>
                <a:spcPts val="0"/>
              </a:spcAft>
              <a:buClr>
                <a:srgbClr val="878787"/>
              </a:buClr>
              <a:buSzPts val="1400"/>
              <a:buFont typeface="Arial"/>
              <a:buNone/>
              <a:defRPr b="0" i="0" sz="2800" u="none" cap="none" strike="noStrike">
                <a:solidFill>
                  <a:srgbClr val="878787"/>
                </a:solidFill>
                <a:latin typeface="Source Sans Pro"/>
                <a:ea typeface="Source Sans Pro"/>
                <a:cs typeface="Source Sans Pro"/>
                <a:sym typeface="Source Sans Pro"/>
              </a:defRPr>
            </a:lvl2pPr>
            <a:lvl3pPr indent="0" lvl="2" marL="914400" marR="0" rtl="0" algn="l">
              <a:spcBef>
                <a:spcPts val="480"/>
              </a:spcBef>
              <a:spcAft>
                <a:spcPts val="0"/>
              </a:spcAft>
              <a:buClr>
                <a:srgbClr val="878787"/>
              </a:buClr>
              <a:buSzPts val="1400"/>
              <a:buFont typeface="Arial"/>
              <a:buNone/>
              <a:defRPr b="0" i="0" sz="24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spcAft>
                <a:spcPts val="0"/>
              </a:spcAft>
              <a:buClr>
                <a:srgbClr val="878787"/>
              </a:buClr>
              <a:buSzPts val="1400"/>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spcAft>
                <a:spcPts val="0"/>
              </a:spcAft>
              <a:buClr>
                <a:srgbClr val="878787"/>
              </a:buClr>
              <a:buSzPts val="1400"/>
              <a:buFont typeface="Arial"/>
              <a:buNone/>
              <a:defRPr b="0" i="0" sz="2000" u="none" cap="none" strike="noStrike">
                <a:solidFill>
                  <a:srgbClr val="878787"/>
                </a:solidFill>
                <a:latin typeface="Source Sans Pro"/>
                <a:ea typeface="Source Sans Pro"/>
                <a:cs typeface="Source Sans Pro"/>
                <a:sym typeface="Source Sans Pro"/>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596" name="Google Shape;596;p67"/>
          <p:cNvSpPr txBox="1"/>
          <p:nvPr>
            <p:ph idx="1" type="body"/>
          </p:nvPr>
        </p:nvSpPr>
        <p:spPr>
          <a:xfrm>
            <a:off x="239056" y="157381"/>
            <a:ext cx="8516400" cy="229200"/>
          </a:xfrm>
          <a:prstGeom prst="rect">
            <a:avLst/>
          </a:prstGeom>
          <a:noFill/>
          <a:ln>
            <a:noFill/>
          </a:ln>
        </p:spPr>
        <p:txBody>
          <a:bodyPr anchorCtr="0" anchor="t" bIns="91425" lIns="91425" spcFirstLastPara="1" rIns="91425" wrap="square" tIns="91425"/>
          <a:lstStyle>
            <a:lvl1pPr indent="-228600" lvl="0" marL="457200" marR="0" rtl="0" algn="l">
              <a:spcBef>
                <a:spcPts val="240"/>
              </a:spcBef>
              <a:spcAft>
                <a:spcPts val="0"/>
              </a:spcAft>
              <a:buClr>
                <a:schemeClr val="dk2"/>
              </a:buClr>
              <a:buSzPts val="2800"/>
              <a:buFont typeface="Arial"/>
              <a:buNone/>
              <a:defRPr b="1" i="0" sz="1200" u="none" cap="none" strike="noStrike">
                <a:solidFill>
                  <a:schemeClr val="dk2"/>
                </a:solidFill>
                <a:latin typeface="Source Sans Pro"/>
                <a:ea typeface="Source Sans Pro"/>
                <a:cs typeface="Source Sans Pro"/>
                <a:sym typeface="Source Sans Pro"/>
              </a:defRPr>
            </a:lvl1pPr>
            <a:lvl2pPr indent="-228600" lvl="1" marL="914400" marR="0" rtl="0" algn="l">
              <a:spcBef>
                <a:spcPts val="240"/>
              </a:spcBef>
              <a:spcAft>
                <a:spcPts val="0"/>
              </a:spcAft>
              <a:buClr>
                <a:srgbClr val="878787"/>
              </a:buClr>
              <a:buSzPts val="2400"/>
              <a:buFont typeface="Arial"/>
              <a:buNone/>
              <a:defRPr b="0" i="0" sz="12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00"/>
              </a:spcBef>
              <a:spcAft>
                <a:spcPts val="0"/>
              </a:spcAft>
              <a:buClr>
                <a:srgbClr val="878787"/>
              </a:buClr>
              <a:buSzPts val="2000"/>
              <a:buFont typeface="Arial"/>
              <a:buNone/>
              <a:defRPr b="0" i="0" sz="1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180"/>
              </a:spcBef>
              <a:spcAft>
                <a:spcPts val="0"/>
              </a:spcAft>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180"/>
              </a:spcBef>
              <a:spcAft>
                <a:spcPts val="0"/>
              </a:spcAft>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mparison">
  <p:cSld name="1_Comparison">
    <p:spTree>
      <p:nvGrpSpPr>
        <p:cNvPr id="597" name="Shape 597"/>
        <p:cNvGrpSpPr/>
        <p:nvPr/>
      </p:nvGrpSpPr>
      <p:grpSpPr>
        <a:xfrm>
          <a:off x="0" y="0"/>
          <a:ext cx="0" cy="0"/>
          <a:chOff x="0" y="0"/>
          <a:chExt cx="0" cy="0"/>
        </a:xfrm>
      </p:grpSpPr>
      <p:sp>
        <p:nvSpPr>
          <p:cNvPr id="598" name="Google Shape;598;p68"/>
          <p:cNvSpPr/>
          <p:nvPr/>
        </p:nvSpPr>
        <p:spPr>
          <a:xfrm>
            <a:off x="366059" y="1822334"/>
            <a:ext cx="2039400" cy="2772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99" name="Google Shape;599;p68"/>
          <p:cNvSpPr/>
          <p:nvPr/>
        </p:nvSpPr>
        <p:spPr>
          <a:xfrm>
            <a:off x="2488201" y="1822334"/>
            <a:ext cx="2039400" cy="2772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00" name="Google Shape;600;p68"/>
          <p:cNvSpPr/>
          <p:nvPr/>
        </p:nvSpPr>
        <p:spPr>
          <a:xfrm>
            <a:off x="4610343" y="1822334"/>
            <a:ext cx="2039400" cy="2772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01" name="Google Shape;601;p68"/>
          <p:cNvSpPr/>
          <p:nvPr/>
        </p:nvSpPr>
        <p:spPr>
          <a:xfrm>
            <a:off x="6732485" y="1822334"/>
            <a:ext cx="2039400" cy="2772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02" name="Google Shape;602;p68"/>
          <p:cNvSpPr txBox="1"/>
          <p:nvPr>
            <p:ph type="title"/>
          </p:nvPr>
        </p:nvSpPr>
        <p:spPr>
          <a:xfrm>
            <a:off x="457199" y="342231"/>
            <a:ext cx="66624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03" name="Google Shape;603;p68"/>
          <p:cNvSpPr txBox="1"/>
          <p:nvPr>
            <p:ph idx="1" type="body"/>
          </p:nvPr>
        </p:nvSpPr>
        <p:spPr>
          <a:xfrm>
            <a:off x="457200" y="1233421"/>
            <a:ext cx="1948200" cy="514800"/>
          </a:xfrm>
          <a:prstGeom prst="rect">
            <a:avLst/>
          </a:prstGeom>
          <a:noFill/>
          <a:ln>
            <a:noFill/>
          </a:ln>
        </p:spPr>
        <p:txBody>
          <a:bodyPr anchorCtr="0" anchor="b" bIns="91425" lIns="91425" spcFirstLastPara="1" rIns="91425" wrap="square" tIns="91425"/>
          <a:lstStyle>
            <a:lvl1pPr indent="-228600" lvl="0" marL="457200" marR="0" rtl="0" algn="ctr">
              <a:spcBef>
                <a:spcPts val="480"/>
              </a:spcBef>
              <a:spcAft>
                <a:spcPts val="0"/>
              </a:spcAft>
              <a:buClr>
                <a:srgbClr val="006FD6"/>
              </a:buClr>
              <a:buSzPts val="2800"/>
              <a:buFont typeface="Arial"/>
              <a:buNone/>
              <a:defRPr b="1" i="0" sz="2400" u="none" cap="none" strike="noStrike">
                <a:solidFill>
                  <a:srgbClr val="006FD6"/>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604" name="Google Shape;604;p68"/>
          <p:cNvSpPr txBox="1"/>
          <p:nvPr>
            <p:ph idx="2" type="body"/>
          </p:nvPr>
        </p:nvSpPr>
        <p:spPr>
          <a:xfrm>
            <a:off x="457200" y="1904515"/>
            <a:ext cx="1948200" cy="2577900"/>
          </a:xfrm>
          <a:prstGeom prst="rect">
            <a:avLst/>
          </a:prstGeom>
          <a:noFill/>
          <a:ln>
            <a:noFill/>
          </a:ln>
        </p:spPr>
        <p:txBody>
          <a:bodyPr anchorCtr="0" anchor="t" bIns="91425" lIns="91425" spcFirstLastPara="1" rIns="91425" wrap="square" tIns="91425"/>
          <a:lstStyle>
            <a:lvl1pPr indent="-292100" lvl="0" marL="457200" marR="0" rtl="0" algn="l">
              <a:lnSpc>
                <a:spcPct val="11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605" name="Google Shape;605;p68"/>
          <p:cNvSpPr txBox="1"/>
          <p:nvPr>
            <p:ph idx="3" type="body"/>
          </p:nvPr>
        </p:nvSpPr>
        <p:spPr>
          <a:xfrm>
            <a:off x="2548961" y="1233421"/>
            <a:ext cx="1948200" cy="514800"/>
          </a:xfrm>
          <a:prstGeom prst="rect">
            <a:avLst/>
          </a:prstGeom>
          <a:noFill/>
          <a:ln>
            <a:noFill/>
          </a:ln>
        </p:spPr>
        <p:txBody>
          <a:bodyPr anchorCtr="0" anchor="b" bIns="91425" lIns="91425" spcFirstLastPara="1" rIns="91425" wrap="square" tIns="91425"/>
          <a:lstStyle>
            <a:lvl1pPr indent="-228600" lvl="0" marL="457200" marR="0" rtl="0" algn="ctr">
              <a:spcBef>
                <a:spcPts val="480"/>
              </a:spcBef>
              <a:spcAft>
                <a:spcPts val="0"/>
              </a:spcAft>
              <a:buClr>
                <a:srgbClr val="1863AF"/>
              </a:buClr>
              <a:buSzPts val="2800"/>
              <a:buFont typeface="Arial"/>
              <a:buNone/>
              <a:defRPr b="1" i="0" sz="2400" u="none" cap="none" strike="noStrike">
                <a:solidFill>
                  <a:srgbClr val="1863AF"/>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606" name="Google Shape;606;p68"/>
          <p:cNvSpPr txBox="1"/>
          <p:nvPr>
            <p:ph idx="4" type="body"/>
          </p:nvPr>
        </p:nvSpPr>
        <p:spPr>
          <a:xfrm>
            <a:off x="2548961" y="1904515"/>
            <a:ext cx="1948200" cy="2577900"/>
          </a:xfrm>
          <a:prstGeom prst="rect">
            <a:avLst/>
          </a:prstGeom>
          <a:noFill/>
          <a:ln>
            <a:noFill/>
          </a:ln>
        </p:spPr>
        <p:txBody>
          <a:bodyPr anchorCtr="0" anchor="t" bIns="91425" lIns="91425" spcFirstLastPara="1" rIns="91425" wrap="square" tIns="91425"/>
          <a:lstStyle>
            <a:lvl1pPr indent="-292100" lvl="0" marL="457200" marR="0" rtl="0" algn="l">
              <a:lnSpc>
                <a:spcPct val="10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607" name="Google Shape;607;p68"/>
          <p:cNvSpPr txBox="1"/>
          <p:nvPr>
            <p:ph idx="5" type="body"/>
          </p:nvPr>
        </p:nvSpPr>
        <p:spPr>
          <a:xfrm>
            <a:off x="4655665" y="1233421"/>
            <a:ext cx="1948200" cy="514800"/>
          </a:xfrm>
          <a:prstGeom prst="rect">
            <a:avLst/>
          </a:prstGeom>
          <a:noFill/>
          <a:ln>
            <a:noFill/>
          </a:ln>
        </p:spPr>
        <p:txBody>
          <a:bodyPr anchorCtr="0" anchor="b" bIns="91425" lIns="91425" spcFirstLastPara="1" rIns="91425" wrap="square" tIns="91425"/>
          <a:lstStyle>
            <a:lvl1pPr indent="-228600" lvl="0" marL="457200" marR="0" rtl="0" algn="ctr">
              <a:spcBef>
                <a:spcPts val="480"/>
              </a:spcBef>
              <a:spcAft>
                <a:spcPts val="0"/>
              </a:spcAft>
              <a:buClr>
                <a:srgbClr val="1863AF"/>
              </a:buClr>
              <a:buSzPts val="2800"/>
              <a:buFont typeface="Arial"/>
              <a:buNone/>
              <a:defRPr b="1" i="0" sz="2400" u="none" cap="none" strike="noStrike">
                <a:solidFill>
                  <a:srgbClr val="1863AF"/>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608" name="Google Shape;608;p68"/>
          <p:cNvSpPr txBox="1"/>
          <p:nvPr>
            <p:ph idx="6" type="body"/>
          </p:nvPr>
        </p:nvSpPr>
        <p:spPr>
          <a:xfrm>
            <a:off x="4655665" y="1904515"/>
            <a:ext cx="1948200" cy="2577900"/>
          </a:xfrm>
          <a:prstGeom prst="rect">
            <a:avLst/>
          </a:prstGeom>
          <a:noFill/>
          <a:ln>
            <a:noFill/>
          </a:ln>
        </p:spPr>
        <p:txBody>
          <a:bodyPr anchorCtr="0" anchor="t" bIns="91425" lIns="91425" spcFirstLastPara="1" rIns="91425" wrap="square" tIns="91425"/>
          <a:lstStyle>
            <a:lvl1pPr indent="-292100" lvl="0" marL="457200" marR="0" rtl="0" algn="l">
              <a:lnSpc>
                <a:spcPct val="10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609" name="Google Shape;609;p68"/>
          <p:cNvSpPr txBox="1"/>
          <p:nvPr>
            <p:ph idx="7" type="body"/>
          </p:nvPr>
        </p:nvSpPr>
        <p:spPr>
          <a:xfrm>
            <a:off x="6732485" y="1233421"/>
            <a:ext cx="1948200" cy="514800"/>
          </a:xfrm>
          <a:prstGeom prst="rect">
            <a:avLst/>
          </a:prstGeom>
          <a:noFill/>
          <a:ln>
            <a:noFill/>
          </a:ln>
        </p:spPr>
        <p:txBody>
          <a:bodyPr anchorCtr="0" anchor="b" bIns="91425" lIns="91425" spcFirstLastPara="1" rIns="91425" wrap="square" tIns="91425"/>
          <a:lstStyle>
            <a:lvl1pPr indent="-228600" lvl="0" marL="457200" marR="0" rtl="0" algn="ctr">
              <a:spcBef>
                <a:spcPts val="480"/>
              </a:spcBef>
              <a:spcAft>
                <a:spcPts val="0"/>
              </a:spcAft>
              <a:buClr>
                <a:srgbClr val="1863AF"/>
              </a:buClr>
              <a:buSzPts val="2800"/>
              <a:buFont typeface="Arial"/>
              <a:buNone/>
              <a:defRPr b="1" i="0" sz="2400" u="none" cap="none" strike="noStrike">
                <a:solidFill>
                  <a:srgbClr val="1863AF"/>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610" name="Google Shape;610;p68"/>
          <p:cNvSpPr txBox="1"/>
          <p:nvPr>
            <p:ph idx="8" type="body"/>
          </p:nvPr>
        </p:nvSpPr>
        <p:spPr>
          <a:xfrm>
            <a:off x="6732485" y="1904515"/>
            <a:ext cx="1948200" cy="2577900"/>
          </a:xfrm>
          <a:prstGeom prst="rect">
            <a:avLst/>
          </a:prstGeom>
          <a:noFill/>
          <a:ln>
            <a:noFill/>
          </a:ln>
        </p:spPr>
        <p:txBody>
          <a:bodyPr anchorCtr="0" anchor="t" bIns="91425" lIns="91425" spcFirstLastPara="1" rIns="91425" wrap="square" tIns="91425"/>
          <a:lstStyle>
            <a:lvl1pPr indent="-292100" lvl="0" marL="457200" marR="0" rtl="0" algn="l">
              <a:lnSpc>
                <a:spcPct val="10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611" name="Google Shape;611;p68"/>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icture with Caption">
  <p:cSld name="1_Picture with Caption">
    <p:spTree>
      <p:nvGrpSpPr>
        <p:cNvPr id="612" name="Shape 612"/>
        <p:cNvGrpSpPr/>
        <p:nvPr/>
      </p:nvGrpSpPr>
      <p:grpSpPr>
        <a:xfrm>
          <a:off x="0" y="0"/>
          <a:ext cx="0" cy="0"/>
          <a:chOff x="0" y="0"/>
          <a:chExt cx="0" cy="0"/>
        </a:xfrm>
      </p:grpSpPr>
      <p:sp>
        <p:nvSpPr>
          <p:cNvPr id="613" name="Google Shape;613;p69"/>
          <p:cNvSpPr/>
          <p:nvPr/>
        </p:nvSpPr>
        <p:spPr>
          <a:xfrm>
            <a:off x="4669118" y="-126999"/>
            <a:ext cx="4736400" cy="5285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Source Sans Pro"/>
              <a:ea typeface="Source Sans Pro"/>
              <a:cs typeface="Source Sans Pro"/>
              <a:sym typeface="Source Sans Pro"/>
            </a:endParaRPr>
          </a:p>
        </p:txBody>
      </p:sp>
      <p:sp>
        <p:nvSpPr>
          <p:cNvPr id="614" name="Google Shape;614;p69"/>
          <p:cNvSpPr/>
          <p:nvPr/>
        </p:nvSpPr>
        <p:spPr>
          <a:xfrm>
            <a:off x="-67233" y="-126999"/>
            <a:ext cx="4736400" cy="5285400"/>
          </a:xfrm>
          <a:prstGeom prst="rect">
            <a:avLst/>
          </a:prstGeom>
          <a:solidFill>
            <a:srgbClr val="97AC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Source Sans Pro"/>
              <a:ea typeface="Source Sans Pro"/>
              <a:cs typeface="Source Sans Pro"/>
              <a:sym typeface="Source Sans Pro"/>
            </a:endParaRPr>
          </a:p>
        </p:txBody>
      </p:sp>
      <p:sp>
        <p:nvSpPr>
          <p:cNvPr id="615" name="Google Shape;615;p69"/>
          <p:cNvSpPr txBox="1"/>
          <p:nvPr>
            <p:ph type="title"/>
          </p:nvPr>
        </p:nvSpPr>
        <p:spPr>
          <a:xfrm>
            <a:off x="239057" y="483683"/>
            <a:ext cx="4430100" cy="4146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16" name="Google Shape;616;p69"/>
          <p:cNvSpPr/>
          <p:nvPr>
            <p:ph idx="2" type="pic"/>
          </p:nvPr>
        </p:nvSpPr>
        <p:spPr>
          <a:xfrm>
            <a:off x="4669118" y="1"/>
            <a:ext cx="4474800" cy="51435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rgbClr val="878787"/>
              </a:buClr>
              <a:buSzPts val="1400"/>
              <a:buFont typeface="Arial"/>
              <a:buNone/>
              <a:defRPr b="0" i="0" sz="3200" u="none" cap="none" strike="noStrike">
                <a:solidFill>
                  <a:srgbClr val="878787"/>
                </a:solidFill>
                <a:latin typeface="Source Sans Pro"/>
                <a:ea typeface="Source Sans Pro"/>
                <a:cs typeface="Source Sans Pro"/>
                <a:sym typeface="Source Sans Pro"/>
              </a:defRPr>
            </a:lvl1pPr>
            <a:lvl2pPr indent="0" lvl="1" marL="457200" marR="0" rtl="0" algn="l">
              <a:spcBef>
                <a:spcPts val="560"/>
              </a:spcBef>
              <a:spcAft>
                <a:spcPts val="0"/>
              </a:spcAft>
              <a:buClr>
                <a:srgbClr val="878787"/>
              </a:buClr>
              <a:buSzPts val="1400"/>
              <a:buFont typeface="Arial"/>
              <a:buNone/>
              <a:defRPr b="0" i="0" sz="2800" u="none" cap="none" strike="noStrike">
                <a:solidFill>
                  <a:srgbClr val="878787"/>
                </a:solidFill>
                <a:latin typeface="Source Sans Pro"/>
                <a:ea typeface="Source Sans Pro"/>
                <a:cs typeface="Source Sans Pro"/>
                <a:sym typeface="Source Sans Pro"/>
              </a:defRPr>
            </a:lvl2pPr>
            <a:lvl3pPr indent="0" lvl="2" marL="914400" marR="0" rtl="0" algn="l">
              <a:spcBef>
                <a:spcPts val="480"/>
              </a:spcBef>
              <a:spcAft>
                <a:spcPts val="0"/>
              </a:spcAft>
              <a:buClr>
                <a:srgbClr val="878787"/>
              </a:buClr>
              <a:buSzPts val="1400"/>
              <a:buFont typeface="Arial"/>
              <a:buNone/>
              <a:defRPr b="0" i="0" sz="24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spcAft>
                <a:spcPts val="0"/>
              </a:spcAft>
              <a:buClr>
                <a:srgbClr val="878787"/>
              </a:buClr>
              <a:buSzPts val="1400"/>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spcAft>
                <a:spcPts val="0"/>
              </a:spcAft>
              <a:buClr>
                <a:srgbClr val="878787"/>
              </a:buClr>
              <a:buSzPts val="1400"/>
              <a:buFont typeface="Arial"/>
              <a:buNone/>
              <a:defRPr b="0" i="0" sz="2000" u="none" cap="none" strike="noStrike">
                <a:solidFill>
                  <a:srgbClr val="878787"/>
                </a:solidFill>
                <a:latin typeface="Source Sans Pro"/>
                <a:ea typeface="Source Sans Pro"/>
                <a:cs typeface="Source Sans Pro"/>
                <a:sym typeface="Source Sans Pro"/>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617" name="Google Shape;617;p69"/>
          <p:cNvSpPr txBox="1"/>
          <p:nvPr>
            <p:ph idx="1" type="body"/>
          </p:nvPr>
        </p:nvSpPr>
        <p:spPr>
          <a:xfrm>
            <a:off x="239057" y="224620"/>
            <a:ext cx="4430100" cy="229200"/>
          </a:xfrm>
          <a:prstGeom prst="rect">
            <a:avLst/>
          </a:prstGeom>
          <a:noFill/>
          <a:ln>
            <a:noFill/>
          </a:ln>
        </p:spPr>
        <p:txBody>
          <a:bodyPr anchorCtr="0" anchor="t" bIns="91425" lIns="91425" spcFirstLastPara="1" rIns="91425" wrap="square" tIns="91425"/>
          <a:lstStyle>
            <a:lvl1pPr indent="-228600" lvl="0" marL="457200" marR="0" rtl="0" algn="l">
              <a:spcBef>
                <a:spcPts val="200"/>
              </a:spcBef>
              <a:spcAft>
                <a:spcPts val="0"/>
              </a:spcAft>
              <a:buClr>
                <a:schemeClr val="dk2"/>
              </a:buClr>
              <a:buSzPts val="2800"/>
              <a:buFont typeface="Arial"/>
              <a:buNone/>
              <a:defRPr b="1" i="0" sz="1000" u="none" cap="none" strike="noStrike">
                <a:solidFill>
                  <a:schemeClr val="dk2"/>
                </a:solidFill>
                <a:latin typeface="Source Sans Pro"/>
                <a:ea typeface="Source Sans Pro"/>
                <a:cs typeface="Source Sans Pro"/>
                <a:sym typeface="Source Sans Pro"/>
              </a:defRPr>
            </a:lvl1pPr>
            <a:lvl2pPr indent="-228600" lvl="1" marL="914400" marR="0" rtl="0" algn="l">
              <a:spcBef>
                <a:spcPts val="240"/>
              </a:spcBef>
              <a:spcAft>
                <a:spcPts val="0"/>
              </a:spcAft>
              <a:buClr>
                <a:srgbClr val="878787"/>
              </a:buClr>
              <a:buSzPts val="2400"/>
              <a:buFont typeface="Arial"/>
              <a:buNone/>
              <a:defRPr b="0" i="0" sz="12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00"/>
              </a:spcBef>
              <a:spcAft>
                <a:spcPts val="0"/>
              </a:spcAft>
              <a:buClr>
                <a:srgbClr val="878787"/>
              </a:buClr>
              <a:buSzPts val="2000"/>
              <a:buFont typeface="Arial"/>
              <a:buNone/>
              <a:defRPr b="0" i="0" sz="1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180"/>
              </a:spcBef>
              <a:spcAft>
                <a:spcPts val="0"/>
              </a:spcAft>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180"/>
              </a:spcBef>
              <a:spcAft>
                <a:spcPts val="0"/>
              </a:spcAft>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
        <p:nvSpPr>
          <p:cNvPr id="618" name="Google Shape;618;p69"/>
          <p:cNvSpPr txBox="1"/>
          <p:nvPr>
            <p:ph idx="3" type="body"/>
          </p:nvPr>
        </p:nvSpPr>
        <p:spPr>
          <a:xfrm>
            <a:off x="239057" y="1225718"/>
            <a:ext cx="4430100" cy="914400"/>
          </a:xfrm>
          <a:prstGeom prst="rect">
            <a:avLst/>
          </a:prstGeom>
          <a:noFill/>
          <a:ln>
            <a:noFill/>
          </a:ln>
        </p:spPr>
        <p:txBody>
          <a:bodyPr anchorCtr="0" anchor="t" bIns="91425" lIns="91425" spcFirstLastPara="1" rIns="91425" wrap="square" tIns="91425"/>
          <a:lstStyle>
            <a:lvl1pPr indent="-330200" lvl="0" marL="4572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1pPr>
            <a:lvl2pPr indent="-317500" lvl="1" marL="914400" marR="0" rtl="0" algn="l">
              <a:spcBef>
                <a:spcPts val="28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2pPr>
            <a:lvl3pPr indent="-304800" lvl="2" marL="1371600" marR="0" rtl="0" algn="l">
              <a:spcBef>
                <a:spcPts val="240"/>
              </a:spcBef>
              <a:spcAft>
                <a:spcPts val="0"/>
              </a:spcAft>
              <a:buClr>
                <a:schemeClr val="lt1"/>
              </a:buClr>
              <a:buSzPts val="1200"/>
              <a:buFont typeface="Arial"/>
              <a:buChar char="•"/>
              <a:defRPr b="0" i="0" sz="1200" u="none" cap="none" strike="noStrike">
                <a:solidFill>
                  <a:schemeClr val="lt1"/>
                </a:solidFill>
                <a:latin typeface="Source Sans Pro"/>
                <a:ea typeface="Source Sans Pro"/>
                <a:cs typeface="Source Sans Pro"/>
                <a:sym typeface="Source Sans Pro"/>
              </a:defRPr>
            </a:lvl3pPr>
            <a:lvl4pPr indent="-298450" lvl="3" marL="1828800" marR="0" rtl="0" algn="l">
              <a:spcBef>
                <a:spcPts val="220"/>
              </a:spcBef>
              <a:spcAft>
                <a:spcPts val="0"/>
              </a:spcAft>
              <a:buClr>
                <a:schemeClr val="lt1"/>
              </a:buClr>
              <a:buSzPts val="1100"/>
              <a:buFont typeface="Arial"/>
              <a:buChar char="–"/>
              <a:defRPr b="0" i="0" sz="1100" u="none" cap="none" strike="noStrike">
                <a:solidFill>
                  <a:schemeClr val="lt1"/>
                </a:solidFill>
                <a:latin typeface="Source Sans Pro"/>
                <a:ea typeface="Source Sans Pro"/>
                <a:cs typeface="Source Sans Pro"/>
                <a:sym typeface="Source Sans Pro"/>
              </a:defRPr>
            </a:lvl4pPr>
            <a:lvl5pPr indent="-298450" lvl="4" marL="2286000" marR="0" rtl="0" algn="l">
              <a:spcBef>
                <a:spcPts val="220"/>
              </a:spcBef>
              <a:spcAft>
                <a:spcPts val="0"/>
              </a:spcAft>
              <a:buClr>
                <a:schemeClr val="lt1"/>
              </a:buClr>
              <a:buSzPts val="1100"/>
              <a:buFont typeface="Arial"/>
              <a:buChar char="»"/>
              <a:defRPr b="0" i="0" sz="11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619" name="Shape 619"/>
        <p:cNvGrpSpPr/>
        <p:nvPr/>
      </p:nvGrpSpPr>
      <p:grpSpPr>
        <a:xfrm>
          <a:off x="0" y="0"/>
          <a:ext cx="0" cy="0"/>
          <a:chOff x="0" y="0"/>
          <a:chExt cx="0" cy="0"/>
        </a:xfrm>
      </p:grpSpPr>
      <p:sp>
        <p:nvSpPr>
          <p:cNvPr id="620" name="Google Shape;620;p70"/>
          <p:cNvSpPr txBox="1"/>
          <p:nvPr>
            <p:ph type="title"/>
          </p:nvPr>
        </p:nvSpPr>
        <p:spPr>
          <a:xfrm>
            <a:off x="457199" y="342231"/>
            <a:ext cx="66624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21" name="Google Shape;621;p70"/>
          <p:cNvSpPr/>
          <p:nvPr/>
        </p:nvSpPr>
        <p:spPr>
          <a:xfrm>
            <a:off x="-163871" y="-65548"/>
            <a:ext cx="9447300" cy="5284800"/>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Source Sans Pro"/>
              <a:ea typeface="Source Sans Pro"/>
              <a:cs typeface="Source Sans Pro"/>
              <a:sym typeface="Source Sans Pro"/>
            </a:endParaRPr>
          </a:p>
        </p:txBody>
      </p:sp>
      <p:sp>
        <p:nvSpPr>
          <p:cNvPr id="622" name="Google Shape;622;p70"/>
          <p:cNvSpPr txBox="1"/>
          <p:nvPr/>
        </p:nvSpPr>
        <p:spPr>
          <a:xfrm>
            <a:off x="1701800" y="3094038"/>
            <a:ext cx="5689500" cy="4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2400">
                <a:solidFill>
                  <a:schemeClr val="accent5"/>
                </a:solidFill>
                <a:latin typeface="Arial"/>
                <a:ea typeface="Arial"/>
                <a:cs typeface="Arial"/>
                <a:sym typeface="Arial"/>
              </a:rPr>
              <a:t>A NEW PLATFORM </a:t>
            </a:r>
            <a:r>
              <a:rPr lang="en" sz="2400">
                <a:solidFill>
                  <a:schemeClr val="accent1"/>
                </a:solidFill>
                <a:latin typeface="Arial"/>
                <a:ea typeface="Arial"/>
                <a:cs typeface="Arial"/>
                <a:sym typeface="Arial"/>
              </a:rPr>
              <a:t>FOR A NEW ERA</a:t>
            </a:r>
            <a:endParaRPr/>
          </a:p>
        </p:txBody>
      </p:sp>
      <p:pic>
        <p:nvPicPr>
          <p:cNvPr descr="Pivotal_Logo_white.png" id="623" name="Google Shape;623;p70"/>
          <p:cNvPicPr preferRelativeResize="0"/>
          <p:nvPr/>
        </p:nvPicPr>
        <p:blipFill rotWithShape="1">
          <a:blip r:embed="rId2">
            <a:alphaModFix/>
          </a:blip>
          <a:srcRect b="0" l="0" r="5544" t="0"/>
          <a:stretch/>
        </p:blipFill>
        <p:spPr>
          <a:xfrm>
            <a:off x="1973263" y="1658938"/>
            <a:ext cx="5189400" cy="1260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24" name="Shape 624"/>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mp Basic without Rule">
  <p:cSld name="Temp Basic without Rule">
    <p:bg>
      <p:bgPr>
        <a:solidFill>
          <a:srgbClr val="17232A"/>
        </a:solidFill>
      </p:bgPr>
    </p:bg>
    <p:spTree>
      <p:nvGrpSpPr>
        <p:cNvPr id="625" name="Shape 625"/>
        <p:cNvGrpSpPr/>
        <p:nvPr/>
      </p:nvGrpSpPr>
      <p:grpSpPr>
        <a:xfrm>
          <a:off x="0" y="0"/>
          <a:ext cx="0" cy="0"/>
          <a:chOff x="0" y="0"/>
          <a:chExt cx="0" cy="0"/>
        </a:xfrm>
      </p:grpSpPr>
      <p:sp>
        <p:nvSpPr>
          <p:cNvPr id="626" name="Google Shape;626;p72"/>
          <p:cNvSpPr/>
          <p:nvPr/>
        </p:nvSpPr>
        <p:spPr>
          <a:xfrm>
            <a:off x="0" y="4629150"/>
            <a:ext cx="9144000" cy="385800"/>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27" name="Google Shape;627;p72"/>
          <p:cNvSpPr txBox="1"/>
          <p:nvPr/>
        </p:nvSpPr>
        <p:spPr>
          <a:xfrm>
            <a:off x="366713" y="5018449"/>
            <a:ext cx="2274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7F7F7F"/>
                </a:solidFill>
                <a:latin typeface="Arial"/>
                <a:ea typeface="Arial"/>
                <a:cs typeface="Arial"/>
                <a:sym typeface="Arial"/>
              </a:rPr>
              <a:t>© Copyright 2015 Pivotal.</a:t>
            </a:r>
            <a:r>
              <a:rPr lang="en" sz="600">
                <a:solidFill>
                  <a:srgbClr val="7F7F7F"/>
                </a:solidFill>
                <a:latin typeface="Arial"/>
                <a:ea typeface="Arial"/>
                <a:cs typeface="Arial"/>
                <a:sym typeface="Arial"/>
              </a:rPr>
              <a:t> </a:t>
            </a:r>
            <a:r>
              <a:rPr lang="en" sz="600">
                <a:solidFill>
                  <a:srgbClr val="7F7F7F"/>
                </a:solidFill>
                <a:latin typeface="Arial"/>
                <a:ea typeface="Arial"/>
                <a:cs typeface="Arial"/>
                <a:sym typeface="Arial"/>
              </a:rPr>
              <a:t>All rights reserved.</a:t>
            </a:r>
            <a:endParaRPr sz="600">
              <a:solidFill>
                <a:srgbClr val="7F7F7F"/>
              </a:solidFill>
              <a:latin typeface="Arial"/>
              <a:ea typeface="Arial"/>
              <a:cs typeface="Arial"/>
              <a:sym typeface="Arial"/>
            </a:endParaRPr>
          </a:p>
        </p:txBody>
      </p:sp>
      <p:pic>
        <p:nvPicPr>
          <p:cNvPr descr="Pivotal_Logo_white.png" id="628" name="Google Shape;628;p72"/>
          <p:cNvPicPr preferRelativeResize="0"/>
          <p:nvPr/>
        </p:nvPicPr>
        <p:blipFill rotWithShape="1">
          <a:blip r:embed="rId2">
            <a:alphaModFix/>
          </a:blip>
          <a:srcRect b="0" l="0" r="0" t="0"/>
          <a:stretch/>
        </p:blipFill>
        <p:spPr>
          <a:xfrm>
            <a:off x="7941733" y="4713966"/>
            <a:ext cx="957300" cy="219600"/>
          </a:xfrm>
          <a:prstGeom prst="rect">
            <a:avLst/>
          </a:prstGeom>
          <a:noFill/>
          <a:ln>
            <a:noFill/>
          </a:ln>
        </p:spPr>
      </p:pic>
      <p:sp>
        <p:nvSpPr>
          <p:cNvPr id="629" name="Google Shape;629;p72"/>
          <p:cNvSpPr txBox="1"/>
          <p:nvPr>
            <p:ph type="title"/>
          </p:nvPr>
        </p:nvSpPr>
        <p:spPr>
          <a:xfrm>
            <a:off x="457199" y="320040"/>
            <a:ext cx="82296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1400"/>
              <a:buFont typeface="Arial"/>
              <a:buNone/>
              <a:defRPr b="0" i="0" sz="32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30" name="Google Shape;630;p72"/>
          <p:cNvSpPr txBox="1"/>
          <p:nvPr>
            <p:ph idx="1" type="body"/>
          </p:nvPr>
        </p:nvSpPr>
        <p:spPr>
          <a:xfrm>
            <a:off x="457200" y="1108074"/>
            <a:ext cx="8229600" cy="30828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631" name="Shape 631"/>
        <p:cNvGrpSpPr/>
        <p:nvPr/>
      </p:nvGrpSpPr>
      <p:grpSpPr>
        <a:xfrm>
          <a:off x="0" y="0"/>
          <a:ext cx="0" cy="0"/>
          <a:chOff x="0" y="0"/>
          <a:chExt cx="0" cy="0"/>
        </a:xfrm>
      </p:grpSpPr>
      <p:sp>
        <p:nvSpPr>
          <p:cNvPr id="632" name="Google Shape;632;p73"/>
          <p:cNvSpPr txBox="1"/>
          <p:nvPr>
            <p:ph type="title"/>
          </p:nvPr>
        </p:nvSpPr>
        <p:spPr>
          <a:xfrm>
            <a:off x="366712" y="325437"/>
            <a:ext cx="8410500" cy="460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33" name="Google Shape;633;p73"/>
          <p:cNvSpPr txBox="1"/>
          <p:nvPr>
            <p:ph idx="1" type="body"/>
          </p:nvPr>
        </p:nvSpPr>
        <p:spPr>
          <a:xfrm>
            <a:off x="366713" y="1074737"/>
            <a:ext cx="8410500" cy="3383100"/>
          </a:xfrm>
          <a:prstGeom prst="rect">
            <a:avLst/>
          </a:prstGeom>
          <a:noFill/>
          <a:ln>
            <a:noFill/>
          </a:ln>
        </p:spPr>
        <p:txBody>
          <a:bodyPr anchorCtr="0" anchor="t" bIns="91425" lIns="91425" spcFirstLastPara="1" rIns="91425" wrap="square" tIns="91425"/>
          <a:lstStyle>
            <a:lvl1pPr indent="-406400" lvl="0" marL="457200" marR="0" rtl="0" algn="l">
              <a:spcBef>
                <a:spcPts val="1200"/>
              </a:spcBef>
              <a:spcAft>
                <a:spcPts val="0"/>
              </a:spcAft>
              <a:buClr>
                <a:schemeClr val="lt1"/>
              </a:buClr>
              <a:buSzPts val="2800"/>
              <a:buFont typeface="Noto Sans Symbols"/>
              <a:buChar char="•"/>
              <a:defRPr b="0" i="0" sz="2800" u="none" cap="none" strike="noStrike">
                <a:solidFill>
                  <a:srgbClr val="878787"/>
                </a:solidFill>
                <a:latin typeface="Source Sans Pro"/>
                <a:ea typeface="Source Sans Pro"/>
                <a:cs typeface="Source Sans Pro"/>
                <a:sym typeface="Source Sans Pro"/>
              </a:defRPr>
            </a:lvl1pPr>
            <a:lvl2pPr indent="-381000" lvl="1" marL="914400" marR="0" rtl="0" algn="l">
              <a:spcBef>
                <a:spcPts val="300"/>
              </a:spcBef>
              <a:spcAft>
                <a:spcPts val="0"/>
              </a:spcAft>
              <a:buClr>
                <a:schemeClr val="lt1"/>
              </a:buClr>
              <a:buSzPts val="2400"/>
              <a:buFont typeface="Verdana"/>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300"/>
              </a:spcBef>
              <a:spcAft>
                <a:spcPts val="0"/>
              </a:spcAft>
              <a:buClr>
                <a:schemeClr val="lt1"/>
              </a:buClr>
              <a:buSzPts val="2000"/>
              <a:buFont typeface="Verdana"/>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00"/>
              </a:spcBef>
              <a:spcAft>
                <a:spcPts val="0"/>
              </a:spcAft>
              <a:buClr>
                <a:schemeClr val="lt1"/>
              </a:buClr>
              <a:buSzPts val="1800"/>
              <a:buFont typeface="Verdana"/>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00"/>
              </a:spcBef>
              <a:spcAft>
                <a:spcPts val="0"/>
              </a:spcAft>
              <a:buClr>
                <a:schemeClr val="lt1"/>
              </a:buClr>
              <a:buSzPts val="1800"/>
              <a:buFont typeface="Verdana"/>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635" name="Shape 635"/>
        <p:cNvGrpSpPr/>
        <p:nvPr/>
      </p:nvGrpSpPr>
      <p:grpSpPr>
        <a:xfrm>
          <a:off x="0" y="0"/>
          <a:ext cx="0" cy="0"/>
          <a:chOff x="0" y="0"/>
          <a:chExt cx="0" cy="0"/>
        </a:xfrm>
      </p:grpSpPr>
      <p:sp>
        <p:nvSpPr>
          <p:cNvPr id="636" name="Google Shape;636;p75"/>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637" name="Google Shape;637;p75"/>
          <p:cNvGrpSpPr/>
          <p:nvPr/>
        </p:nvGrpSpPr>
        <p:grpSpPr>
          <a:xfrm>
            <a:off x="287525" y="4854556"/>
            <a:ext cx="634914" cy="148716"/>
            <a:chOff x="1841475" y="2392725"/>
            <a:chExt cx="3928925" cy="920275"/>
          </a:xfrm>
        </p:grpSpPr>
        <p:sp>
          <p:nvSpPr>
            <p:cNvPr id="638" name="Google Shape;638;p7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6" name="Google Shape;646;p75"/>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647" name="Google Shape;647;p75"/>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648" name="Shape 648"/>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649" name="Shape 649"/>
        <p:cNvGrpSpPr/>
        <p:nvPr/>
      </p:nvGrpSpPr>
      <p:grpSpPr>
        <a:xfrm>
          <a:off x="0" y="0"/>
          <a:ext cx="0" cy="0"/>
          <a:chOff x="0" y="0"/>
          <a:chExt cx="0" cy="0"/>
        </a:xfrm>
      </p:grpSpPr>
      <p:sp>
        <p:nvSpPr>
          <p:cNvPr id="650" name="Google Shape;650;p7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51" name="Google Shape;651;p77"/>
          <p:cNvGrpSpPr/>
          <p:nvPr/>
        </p:nvGrpSpPr>
        <p:grpSpPr>
          <a:xfrm>
            <a:off x="287525" y="4854556"/>
            <a:ext cx="634914" cy="148716"/>
            <a:chOff x="1841475" y="2392725"/>
            <a:chExt cx="3928925" cy="920275"/>
          </a:xfrm>
        </p:grpSpPr>
        <p:sp>
          <p:nvSpPr>
            <p:cNvPr id="652" name="Google Shape;652;p7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77"/>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77"/>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662" name="Google Shape;662;p77"/>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663" name="Google Shape;663;p77"/>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664" name="Google Shape;664;p77"/>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665" name="Shape 665"/>
        <p:cNvGrpSpPr/>
        <p:nvPr/>
      </p:nvGrpSpPr>
      <p:grpSpPr>
        <a:xfrm>
          <a:off x="0" y="0"/>
          <a:ext cx="0" cy="0"/>
          <a:chOff x="0" y="0"/>
          <a:chExt cx="0" cy="0"/>
        </a:xfrm>
      </p:grpSpPr>
      <p:pic>
        <p:nvPicPr>
          <p:cNvPr id="666" name="Google Shape;666;p78"/>
          <p:cNvPicPr preferRelativeResize="0"/>
          <p:nvPr/>
        </p:nvPicPr>
        <p:blipFill>
          <a:blip r:embed="rId2">
            <a:alphaModFix/>
          </a:blip>
          <a:stretch>
            <a:fillRect/>
          </a:stretch>
        </p:blipFill>
        <p:spPr>
          <a:xfrm>
            <a:off x="0" y="0"/>
            <a:ext cx="9144000" cy="5143489"/>
          </a:xfrm>
          <a:prstGeom prst="rect">
            <a:avLst/>
          </a:prstGeom>
          <a:noFill/>
          <a:ln>
            <a:noFill/>
          </a:ln>
        </p:spPr>
      </p:pic>
      <p:sp>
        <p:nvSpPr>
          <p:cNvPr id="667" name="Google Shape;667;p7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68" name="Google Shape;668;p78"/>
          <p:cNvGrpSpPr/>
          <p:nvPr/>
        </p:nvGrpSpPr>
        <p:grpSpPr>
          <a:xfrm>
            <a:off x="287525" y="4854556"/>
            <a:ext cx="634914" cy="148716"/>
            <a:chOff x="1841475" y="2392725"/>
            <a:chExt cx="3928925" cy="920275"/>
          </a:xfrm>
        </p:grpSpPr>
        <p:sp>
          <p:nvSpPr>
            <p:cNvPr id="669" name="Google Shape;669;p7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677" name="Shape 677"/>
        <p:cNvGrpSpPr/>
        <p:nvPr/>
      </p:nvGrpSpPr>
      <p:grpSpPr>
        <a:xfrm>
          <a:off x="0" y="0"/>
          <a:ext cx="0" cy="0"/>
          <a:chOff x="0" y="0"/>
          <a:chExt cx="0" cy="0"/>
        </a:xfrm>
      </p:grpSpPr>
      <p:sp>
        <p:nvSpPr>
          <p:cNvPr id="678" name="Google Shape;678;p7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79" name="Google Shape;679;p79"/>
          <p:cNvGrpSpPr/>
          <p:nvPr/>
        </p:nvGrpSpPr>
        <p:grpSpPr>
          <a:xfrm>
            <a:off x="287525" y="4854556"/>
            <a:ext cx="634914" cy="148716"/>
            <a:chOff x="1841475" y="2392725"/>
            <a:chExt cx="3928925" cy="920275"/>
          </a:xfrm>
        </p:grpSpPr>
        <p:sp>
          <p:nvSpPr>
            <p:cNvPr id="680" name="Google Shape;680;p7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688" name="Shape 688"/>
        <p:cNvGrpSpPr/>
        <p:nvPr/>
      </p:nvGrpSpPr>
      <p:grpSpPr>
        <a:xfrm>
          <a:off x="0" y="0"/>
          <a:ext cx="0" cy="0"/>
          <a:chOff x="0" y="0"/>
          <a:chExt cx="0" cy="0"/>
        </a:xfrm>
      </p:grpSpPr>
      <p:cxnSp>
        <p:nvCxnSpPr>
          <p:cNvPr id="689" name="Google Shape;689;p80"/>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690" name="Google Shape;690;p80"/>
          <p:cNvGrpSpPr/>
          <p:nvPr/>
        </p:nvGrpSpPr>
        <p:grpSpPr>
          <a:xfrm>
            <a:off x="287525" y="4854556"/>
            <a:ext cx="634914" cy="148716"/>
            <a:chOff x="1841475" y="2392725"/>
            <a:chExt cx="3928925" cy="920275"/>
          </a:xfrm>
        </p:grpSpPr>
        <p:sp>
          <p:nvSpPr>
            <p:cNvPr id="691" name="Google Shape;691;p8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8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0" name="Google Shape;700;p80"/>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701" name="Google Shape;701;p80"/>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702" name="Google Shape;702;p80"/>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_2">
    <p:bg>
      <p:bgPr>
        <a:solidFill>
          <a:schemeClr val="lt2"/>
        </a:solidFill>
      </p:bgPr>
    </p:bg>
    <p:spTree>
      <p:nvGrpSpPr>
        <p:cNvPr id="703" name="Shape 703"/>
        <p:cNvGrpSpPr/>
        <p:nvPr/>
      </p:nvGrpSpPr>
      <p:grpSpPr>
        <a:xfrm>
          <a:off x="0" y="0"/>
          <a:ext cx="0" cy="0"/>
          <a:chOff x="0" y="0"/>
          <a:chExt cx="0" cy="0"/>
        </a:xfrm>
      </p:grpSpPr>
      <p:pic>
        <p:nvPicPr>
          <p:cNvPr descr="SiliconValley-01.jpg" id="704" name="Google Shape;704;p81"/>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705" name="Google Shape;705;p8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706" name="Google Shape;706;p81"/>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707" name="Google Shape;707;p81"/>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81"/>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81"/>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710" name="Google Shape;710;p81"/>
          <p:cNvGrpSpPr/>
          <p:nvPr/>
        </p:nvGrpSpPr>
        <p:grpSpPr>
          <a:xfrm>
            <a:off x="634507" y="819388"/>
            <a:ext cx="1337013" cy="313170"/>
            <a:chOff x="1841475" y="2392725"/>
            <a:chExt cx="3928925" cy="920275"/>
          </a:xfrm>
        </p:grpSpPr>
        <p:sp>
          <p:nvSpPr>
            <p:cNvPr id="711" name="Google Shape;711;p8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_1">
    <p:spTree>
      <p:nvGrpSpPr>
        <p:cNvPr id="719" name="Shape 719"/>
        <p:cNvGrpSpPr/>
        <p:nvPr/>
      </p:nvGrpSpPr>
      <p:grpSpPr>
        <a:xfrm>
          <a:off x="0" y="0"/>
          <a:ext cx="0" cy="0"/>
          <a:chOff x="0" y="0"/>
          <a:chExt cx="0" cy="0"/>
        </a:xfrm>
      </p:grpSpPr>
      <p:sp>
        <p:nvSpPr>
          <p:cNvPr id="720" name="Google Shape;720;p82"/>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82"/>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722" name="Google Shape;722;p82"/>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723" name="Google Shape;723;p82"/>
          <p:cNvGrpSpPr/>
          <p:nvPr/>
        </p:nvGrpSpPr>
        <p:grpSpPr>
          <a:xfrm>
            <a:off x="287525" y="4854556"/>
            <a:ext cx="634914" cy="148716"/>
            <a:chOff x="1841475" y="2392725"/>
            <a:chExt cx="3928925" cy="920275"/>
          </a:xfrm>
        </p:grpSpPr>
        <p:sp>
          <p:nvSpPr>
            <p:cNvPr id="724" name="Google Shape;724;p8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2" name="Google Shape;732;p82"/>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733" name="Google Shape;733;p82"/>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82"/>
          <p:cNvSpPr txBox="1"/>
          <p:nvPr>
            <p:ph idx="2" type="body"/>
          </p:nvPr>
        </p:nvSpPr>
        <p:spPr>
          <a:xfrm>
            <a:off x="3810675" y="549625"/>
            <a:ext cx="5047200" cy="4120200"/>
          </a:xfrm>
          <a:prstGeom prst="rect">
            <a:avLst/>
          </a:prstGeom>
          <a:noFill/>
          <a:ln>
            <a:noFill/>
          </a:ln>
        </p:spPr>
        <p:txBody>
          <a:bodyPr anchorCtr="0" anchor="ctr"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_6">
    <p:spTree>
      <p:nvGrpSpPr>
        <p:cNvPr id="735" name="Shape 735"/>
        <p:cNvGrpSpPr/>
        <p:nvPr/>
      </p:nvGrpSpPr>
      <p:grpSpPr>
        <a:xfrm>
          <a:off x="0" y="0"/>
          <a:ext cx="0" cy="0"/>
          <a:chOff x="0" y="0"/>
          <a:chExt cx="0" cy="0"/>
        </a:xfrm>
      </p:grpSpPr>
      <p:sp>
        <p:nvSpPr>
          <p:cNvPr id="736" name="Google Shape;736;p8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37" name="Google Shape;737;p83"/>
          <p:cNvGrpSpPr/>
          <p:nvPr/>
        </p:nvGrpSpPr>
        <p:grpSpPr>
          <a:xfrm>
            <a:off x="287525" y="4854556"/>
            <a:ext cx="634914" cy="148716"/>
            <a:chOff x="1841475" y="2392725"/>
            <a:chExt cx="3928925" cy="920275"/>
          </a:xfrm>
        </p:grpSpPr>
        <p:sp>
          <p:nvSpPr>
            <p:cNvPr id="738" name="Google Shape;738;p8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83"/>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_1">
    <p:spTree>
      <p:nvGrpSpPr>
        <p:cNvPr id="747" name="Shape 747"/>
        <p:cNvGrpSpPr/>
        <p:nvPr/>
      </p:nvGrpSpPr>
      <p:grpSpPr>
        <a:xfrm>
          <a:off x="0" y="0"/>
          <a:ext cx="0" cy="0"/>
          <a:chOff x="0" y="0"/>
          <a:chExt cx="0" cy="0"/>
        </a:xfrm>
      </p:grpSpPr>
      <p:sp>
        <p:nvSpPr>
          <p:cNvPr id="748" name="Google Shape;748;p84"/>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749" name="Google Shape;749;p84"/>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750" name="Google Shape;750;p84"/>
          <p:cNvGrpSpPr/>
          <p:nvPr/>
        </p:nvGrpSpPr>
        <p:grpSpPr>
          <a:xfrm>
            <a:off x="287525" y="4854556"/>
            <a:ext cx="634914" cy="148716"/>
            <a:chOff x="1841475" y="2392725"/>
            <a:chExt cx="3928925" cy="920275"/>
          </a:xfrm>
        </p:grpSpPr>
        <p:sp>
          <p:nvSpPr>
            <p:cNvPr id="751" name="Google Shape;751;p8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84"/>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0" name="Google Shape;760;p84"/>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_1">
    <p:spTree>
      <p:nvGrpSpPr>
        <p:cNvPr id="761" name="Shape 761"/>
        <p:cNvGrpSpPr/>
        <p:nvPr/>
      </p:nvGrpSpPr>
      <p:grpSpPr>
        <a:xfrm>
          <a:off x="0" y="0"/>
          <a:ext cx="0" cy="0"/>
          <a:chOff x="0" y="0"/>
          <a:chExt cx="0" cy="0"/>
        </a:xfrm>
      </p:grpSpPr>
      <p:cxnSp>
        <p:nvCxnSpPr>
          <p:cNvPr id="762" name="Google Shape;762;p85"/>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763" name="Google Shape;763;p8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64" name="Google Shape;764;p85"/>
          <p:cNvGrpSpPr/>
          <p:nvPr/>
        </p:nvGrpSpPr>
        <p:grpSpPr>
          <a:xfrm>
            <a:off x="287525" y="4854556"/>
            <a:ext cx="634914" cy="148716"/>
            <a:chOff x="1841475" y="2392725"/>
            <a:chExt cx="3928925" cy="920275"/>
          </a:xfrm>
        </p:grpSpPr>
        <p:sp>
          <p:nvSpPr>
            <p:cNvPr id="765" name="Google Shape;765;p8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3" name="Google Shape;773;p85"/>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774" name="Google Shape;774;p85"/>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775" name="Google Shape;775;p85"/>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1">
  <p:cSld name="Divider_3">
    <p:bg>
      <p:bgPr>
        <a:solidFill>
          <a:schemeClr val="lt2"/>
        </a:solidFill>
      </p:bgPr>
    </p:bg>
    <p:spTree>
      <p:nvGrpSpPr>
        <p:cNvPr id="776" name="Shape 776"/>
        <p:cNvGrpSpPr/>
        <p:nvPr/>
      </p:nvGrpSpPr>
      <p:grpSpPr>
        <a:xfrm>
          <a:off x="0" y="0"/>
          <a:ext cx="0" cy="0"/>
          <a:chOff x="0" y="0"/>
          <a:chExt cx="0" cy="0"/>
        </a:xfrm>
      </p:grpSpPr>
      <p:pic>
        <p:nvPicPr>
          <p:cNvPr descr="SiliconValley-01.jpg" id="777" name="Google Shape;777;p86"/>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778" name="Google Shape;778;p8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779" name="Google Shape;779;p86"/>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780" name="Google Shape;780;p86"/>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86"/>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86"/>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783" name="Google Shape;783;p86"/>
          <p:cNvGrpSpPr/>
          <p:nvPr/>
        </p:nvGrpSpPr>
        <p:grpSpPr>
          <a:xfrm>
            <a:off x="634507" y="819388"/>
            <a:ext cx="1337013" cy="313170"/>
            <a:chOff x="1841475" y="2392725"/>
            <a:chExt cx="3928925" cy="920275"/>
          </a:xfrm>
        </p:grpSpPr>
        <p:sp>
          <p:nvSpPr>
            <p:cNvPr id="784" name="Google Shape;784;p8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1">
  <p:cSld name="Divider_1_1">
    <p:bg>
      <p:bgPr>
        <a:solidFill>
          <a:schemeClr val="lt2"/>
        </a:solidFill>
      </p:bgPr>
    </p:bg>
    <p:spTree>
      <p:nvGrpSpPr>
        <p:cNvPr id="792" name="Shape 792"/>
        <p:cNvGrpSpPr/>
        <p:nvPr/>
      </p:nvGrpSpPr>
      <p:grpSpPr>
        <a:xfrm>
          <a:off x="0" y="0"/>
          <a:ext cx="0" cy="0"/>
          <a:chOff x="0" y="0"/>
          <a:chExt cx="0" cy="0"/>
        </a:xfrm>
      </p:grpSpPr>
      <p:sp>
        <p:nvSpPr>
          <p:cNvPr id="793" name="Google Shape;793;p87"/>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794" name="Google Shape;794;p87"/>
          <p:cNvGrpSpPr/>
          <p:nvPr/>
        </p:nvGrpSpPr>
        <p:grpSpPr>
          <a:xfrm>
            <a:off x="287525" y="4854556"/>
            <a:ext cx="634914" cy="148716"/>
            <a:chOff x="1841475" y="2392725"/>
            <a:chExt cx="3928925" cy="920275"/>
          </a:xfrm>
        </p:grpSpPr>
        <p:sp>
          <p:nvSpPr>
            <p:cNvPr id="795" name="Google Shape;795;p8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3" name="Google Shape;803;p87"/>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804" name="Google Shape;804;p87"/>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2">
    <p:spTree>
      <p:nvGrpSpPr>
        <p:cNvPr id="805" name="Shape 805"/>
        <p:cNvGrpSpPr/>
        <p:nvPr/>
      </p:nvGrpSpPr>
      <p:grpSpPr>
        <a:xfrm>
          <a:off x="0" y="0"/>
          <a:ext cx="0" cy="0"/>
          <a:chOff x="0" y="0"/>
          <a:chExt cx="0" cy="0"/>
        </a:xfrm>
      </p:grpSpPr>
      <p:pic>
        <p:nvPicPr>
          <p:cNvPr descr="Shape 99" id="806" name="Google Shape;806;p88"/>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807" name="Google Shape;807;p88"/>
          <p:cNvSpPr txBox="1"/>
          <p:nvPr>
            <p:ph idx="12" type="sldNum"/>
          </p:nvPr>
        </p:nvSpPr>
        <p:spPr>
          <a:xfrm>
            <a:off x="48247" y="4861462"/>
            <a:ext cx="231300" cy="214800"/>
          </a:xfrm>
          <a:prstGeom prst="rect">
            <a:avLst/>
          </a:prstGeom>
          <a:noFill/>
          <a:ln>
            <a:noFill/>
          </a:ln>
        </p:spPr>
        <p:txBody>
          <a:bodyPr anchorCtr="0" anchor="t" bIns="45675" lIns="45675" spcFirstLastPara="1" rIns="45675" wrap="square" tIns="45675">
            <a:noAutofit/>
          </a:bodyPr>
          <a:lstStyle>
            <a:lvl1pPr indent="0" lvl="0" marL="0" marR="0" rtl="0" algn="l">
              <a:lnSpc>
                <a:spcPct val="100000"/>
              </a:lnSpc>
              <a:spcBef>
                <a:spcPts val="0"/>
              </a:spcBef>
              <a:spcAft>
                <a:spcPts val="0"/>
              </a:spcAft>
              <a:buClr>
                <a:srgbClr val="A5A5A5"/>
              </a:buClr>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900" u="none" cap="none" strike="noStrike">
                <a:solidFill>
                  <a:srgbClr val="A5A5A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p:cSld name="Title Slide_7">
    <p:spTree>
      <p:nvGrpSpPr>
        <p:cNvPr id="808" name="Shape 808"/>
        <p:cNvGrpSpPr/>
        <p:nvPr/>
      </p:nvGrpSpPr>
      <p:grpSpPr>
        <a:xfrm>
          <a:off x="0" y="0"/>
          <a:ext cx="0" cy="0"/>
          <a:chOff x="0" y="0"/>
          <a:chExt cx="0" cy="0"/>
        </a:xfrm>
      </p:grpSpPr>
      <p:pic>
        <p:nvPicPr>
          <p:cNvPr descr="Pivotal_TealOnWhite_RGB.png" id="809" name="Google Shape;809;p89"/>
          <p:cNvPicPr preferRelativeResize="0"/>
          <p:nvPr/>
        </p:nvPicPr>
        <p:blipFill rotWithShape="1">
          <a:blip r:embed="rId2">
            <a:alphaModFix/>
          </a:blip>
          <a:srcRect b="0" l="0" r="0" t="0"/>
          <a:stretch/>
        </p:blipFill>
        <p:spPr>
          <a:xfrm>
            <a:off x="-11" y="4772097"/>
            <a:ext cx="897000" cy="371400"/>
          </a:xfrm>
          <a:prstGeom prst="rect">
            <a:avLst/>
          </a:prstGeom>
          <a:noFill/>
          <a:ln>
            <a:noFill/>
          </a:ln>
        </p:spPr>
      </p:pic>
      <p:sp>
        <p:nvSpPr>
          <p:cNvPr id="810" name="Google Shape;810;p89"/>
          <p:cNvSpPr txBox="1"/>
          <p:nvPr>
            <p:ph type="title"/>
          </p:nvPr>
        </p:nvSpPr>
        <p:spPr>
          <a:xfrm>
            <a:off x="253550" y="151275"/>
            <a:ext cx="8663100" cy="5577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1 1">
  <p:cSld name="0 – Title">
    <p:bg>
      <p:bgPr>
        <a:solidFill>
          <a:schemeClr val="lt2"/>
        </a:solidFill>
      </p:bgPr>
    </p:bg>
    <p:spTree>
      <p:nvGrpSpPr>
        <p:cNvPr id="811" name="Shape 811"/>
        <p:cNvGrpSpPr/>
        <p:nvPr/>
      </p:nvGrpSpPr>
      <p:grpSpPr>
        <a:xfrm>
          <a:off x="0" y="0"/>
          <a:ext cx="0" cy="0"/>
          <a:chOff x="0" y="0"/>
          <a:chExt cx="0" cy="0"/>
        </a:xfrm>
      </p:grpSpPr>
      <p:pic>
        <p:nvPicPr>
          <p:cNvPr descr="SiliconValley-01.jpg" id="812" name="Google Shape;812;p90"/>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813" name="Google Shape;813;p9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9DBD6"/>
              </a:solidFill>
              <a:latin typeface="Arial"/>
              <a:ea typeface="Arial"/>
              <a:cs typeface="Arial"/>
              <a:sym typeface="Arial"/>
            </a:endParaRPr>
          </a:p>
        </p:txBody>
      </p:sp>
      <p:cxnSp>
        <p:nvCxnSpPr>
          <p:cNvPr id="814" name="Google Shape;814;p90"/>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815" name="Google Shape;815;p90"/>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816" name="Google Shape;816;p90"/>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600"/>
              <a:buFont typeface="Proxima Nova"/>
              <a:buNone/>
            </a:pPr>
            <a:r>
              <a:rPr b="0" i="0" lang="en" sz="600" u="none" cap="none" strike="noStrike">
                <a:solidFill>
                  <a:schemeClr val="dk1"/>
                </a:solidFill>
                <a:latin typeface="Proxima Nova"/>
                <a:ea typeface="Proxima Nova"/>
                <a:cs typeface="Proxima Nova"/>
                <a:sym typeface="Proxima Nova"/>
              </a:rPr>
              <a:t>© Copyright 2017 Pivotal Software, Inc. All rights Reserved. Version 1.0</a:t>
            </a:r>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roxima Nova"/>
              <a:ea typeface="Proxima Nova"/>
              <a:cs typeface="Proxima Nova"/>
              <a:sym typeface="Proxima Nova"/>
            </a:endParaRPr>
          </a:p>
        </p:txBody>
      </p:sp>
      <p:grpSp>
        <p:nvGrpSpPr>
          <p:cNvPr id="817" name="Google Shape;817;p90"/>
          <p:cNvGrpSpPr/>
          <p:nvPr/>
        </p:nvGrpSpPr>
        <p:grpSpPr>
          <a:xfrm>
            <a:off x="634507" y="819387"/>
            <a:ext cx="1337022" cy="313204"/>
            <a:chOff x="1841475" y="2392725"/>
            <a:chExt cx="3928950" cy="920375"/>
          </a:xfrm>
        </p:grpSpPr>
        <p:sp>
          <p:nvSpPr>
            <p:cNvPr id="818" name="Google Shape;818;p90"/>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90"/>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90"/>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90"/>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90"/>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90"/>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90"/>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90"/>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6" name="Google Shape;826;p90"/>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indent="0" lvl="0" marL="0" marR="0" rtl="0" algn="l">
              <a:lnSpc>
                <a:spcPct val="110000"/>
              </a:lnSpc>
              <a:spcBef>
                <a:spcPts val="0"/>
              </a:spcBef>
              <a:spcAft>
                <a:spcPts val="0"/>
              </a:spcAft>
              <a:buClr>
                <a:srgbClr val="FFFFFF"/>
              </a:buClr>
              <a:buSzPts val="1500"/>
              <a:buFont typeface="Proxima Nova"/>
              <a:buNone/>
              <a:defRPr b="0" i="0" sz="15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1">
  <p:cSld name="3 – Standard">
    <p:spTree>
      <p:nvGrpSpPr>
        <p:cNvPr id="827" name="Shape 827"/>
        <p:cNvGrpSpPr/>
        <p:nvPr/>
      </p:nvGrpSpPr>
      <p:grpSpPr>
        <a:xfrm>
          <a:off x="0" y="0"/>
          <a:ext cx="0" cy="0"/>
          <a:chOff x="0" y="0"/>
          <a:chExt cx="0" cy="0"/>
        </a:xfrm>
      </p:grpSpPr>
      <p:sp>
        <p:nvSpPr>
          <p:cNvPr id="828" name="Google Shape;828;p9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5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grpSp>
        <p:nvGrpSpPr>
          <p:cNvPr id="829" name="Google Shape;829;p91"/>
          <p:cNvGrpSpPr/>
          <p:nvPr/>
        </p:nvGrpSpPr>
        <p:grpSpPr>
          <a:xfrm>
            <a:off x="287525" y="4854557"/>
            <a:ext cx="634918" cy="148733"/>
            <a:chOff x="1841475" y="2392725"/>
            <a:chExt cx="3928950" cy="920375"/>
          </a:xfrm>
        </p:grpSpPr>
        <p:sp>
          <p:nvSpPr>
            <p:cNvPr id="830" name="Google Shape;830;p91"/>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91"/>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91"/>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91"/>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91"/>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91"/>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91"/>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91"/>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8" name="Google Shape;838;p91"/>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marR="0" rtl="0" algn="l">
              <a:lnSpc>
                <a:spcPct val="110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0000"/>
              </a:lnSpc>
              <a:spcBef>
                <a:spcPts val="1000"/>
              </a:spcBef>
              <a:spcAft>
                <a:spcPts val="100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2">
  <p:cSld name="Divider">
    <p:bg>
      <p:bgPr>
        <a:solidFill>
          <a:schemeClr val="lt2"/>
        </a:solidFill>
      </p:bgPr>
    </p:bg>
    <p:spTree>
      <p:nvGrpSpPr>
        <p:cNvPr id="839" name="Shape 839"/>
        <p:cNvGrpSpPr/>
        <p:nvPr/>
      </p:nvGrpSpPr>
      <p:grpSpPr>
        <a:xfrm>
          <a:off x="0" y="0"/>
          <a:ext cx="0" cy="0"/>
          <a:chOff x="0" y="0"/>
          <a:chExt cx="0" cy="0"/>
        </a:xfrm>
      </p:grpSpPr>
      <p:pic>
        <p:nvPicPr>
          <p:cNvPr descr="SiliconValley-01.jpg" id="840" name="Google Shape;840;p92"/>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841" name="Google Shape;841;p9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842" name="Google Shape;842;p92"/>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843" name="Google Shape;843;p92"/>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92"/>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845" name="Google Shape;845;p92"/>
          <p:cNvGrpSpPr/>
          <p:nvPr/>
        </p:nvGrpSpPr>
        <p:grpSpPr>
          <a:xfrm>
            <a:off x="634507" y="819388"/>
            <a:ext cx="1337013" cy="313170"/>
            <a:chOff x="1841475" y="2392725"/>
            <a:chExt cx="3928925" cy="920275"/>
          </a:xfrm>
        </p:grpSpPr>
        <p:sp>
          <p:nvSpPr>
            <p:cNvPr id="846" name="Google Shape;846;p9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9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9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9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9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9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92"/>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2">
  <p:cSld name="Title Slide">
    <p:spTree>
      <p:nvGrpSpPr>
        <p:cNvPr id="855" name="Shape 855"/>
        <p:cNvGrpSpPr/>
        <p:nvPr/>
      </p:nvGrpSpPr>
      <p:grpSpPr>
        <a:xfrm>
          <a:off x="0" y="0"/>
          <a:ext cx="0" cy="0"/>
          <a:chOff x="0" y="0"/>
          <a:chExt cx="0" cy="0"/>
        </a:xfrm>
      </p:grpSpPr>
      <p:sp>
        <p:nvSpPr>
          <p:cNvPr id="856" name="Google Shape;856;p9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57" name="Google Shape;857;p93"/>
          <p:cNvGrpSpPr/>
          <p:nvPr/>
        </p:nvGrpSpPr>
        <p:grpSpPr>
          <a:xfrm>
            <a:off x="287525" y="4854556"/>
            <a:ext cx="634914" cy="148716"/>
            <a:chOff x="1841475" y="2392725"/>
            <a:chExt cx="3928925" cy="920275"/>
          </a:xfrm>
        </p:grpSpPr>
        <p:sp>
          <p:nvSpPr>
            <p:cNvPr id="858" name="Google Shape;858;p9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9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9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9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9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93"/>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1">
  <p:cSld name="CUSTOM_5">
    <p:spTree>
      <p:nvGrpSpPr>
        <p:cNvPr id="867" name="Shape 867"/>
        <p:cNvGrpSpPr/>
        <p:nvPr/>
      </p:nvGrpSpPr>
      <p:grpSpPr>
        <a:xfrm>
          <a:off x="0" y="0"/>
          <a:ext cx="0" cy="0"/>
          <a:chOff x="0" y="0"/>
          <a:chExt cx="0" cy="0"/>
        </a:xfrm>
      </p:grpSpPr>
      <p:cxnSp>
        <p:nvCxnSpPr>
          <p:cNvPr id="868" name="Google Shape;868;p94"/>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869" name="Google Shape;869;p9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70" name="Google Shape;870;p94"/>
          <p:cNvGrpSpPr/>
          <p:nvPr/>
        </p:nvGrpSpPr>
        <p:grpSpPr>
          <a:xfrm>
            <a:off x="287525" y="4854556"/>
            <a:ext cx="634914" cy="148716"/>
            <a:chOff x="1841475" y="2392725"/>
            <a:chExt cx="3928925" cy="920275"/>
          </a:xfrm>
        </p:grpSpPr>
        <p:sp>
          <p:nvSpPr>
            <p:cNvPr id="871" name="Google Shape;871;p9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94"/>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880" name="Google Shape;880;p94"/>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881" name="Google Shape;881;p94"/>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1">
  <p:cSld name="CUSTOM_8_2">
    <p:spTree>
      <p:nvGrpSpPr>
        <p:cNvPr id="882" name="Shape 882"/>
        <p:cNvGrpSpPr/>
        <p:nvPr/>
      </p:nvGrpSpPr>
      <p:grpSpPr>
        <a:xfrm>
          <a:off x="0" y="0"/>
          <a:ext cx="0" cy="0"/>
          <a:chOff x="0" y="0"/>
          <a:chExt cx="0" cy="0"/>
        </a:xfrm>
      </p:grpSpPr>
      <p:sp>
        <p:nvSpPr>
          <p:cNvPr id="883" name="Google Shape;883;p95"/>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884" name="Google Shape;884;p95"/>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885" name="Google Shape;885;p95"/>
          <p:cNvGrpSpPr/>
          <p:nvPr/>
        </p:nvGrpSpPr>
        <p:grpSpPr>
          <a:xfrm>
            <a:off x="287525" y="4854556"/>
            <a:ext cx="634914" cy="148716"/>
            <a:chOff x="1841475" y="2392725"/>
            <a:chExt cx="3928925" cy="920275"/>
          </a:xfrm>
        </p:grpSpPr>
        <p:sp>
          <p:nvSpPr>
            <p:cNvPr id="886" name="Google Shape;886;p9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95"/>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95"/>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896" name="Shape 896"/>
        <p:cNvGrpSpPr/>
        <p:nvPr/>
      </p:nvGrpSpPr>
      <p:grpSpPr>
        <a:xfrm>
          <a:off x="0" y="0"/>
          <a:ext cx="0" cy="0"/>
          <a:chOff x="0" y="0"/>
          <a:chExt cx="0" cy="0"/>
        </a:xfrm>
      </p:grpSpPr>
      <p:grpSp>
        <p:nvGrpSpPr>
          <p:cNvPr id="897" name="Google Shape;897;p96"/>
          <p:cNvGrpSpPr/>
          <p:nvPr/>
        </p:nvGrpSpPr>
        <p:grpSpPr>
          <a:xfrm>
            <a:off x="287525" y="4854556"/>
            <a:ext cx="634914" cy="148716"/>
            <a:chOff x="1841475" y="2392725"/>
            <a:chExt cx="3928925" cy="920275"/>
          </a:xfrm>
        </p:grpSpPr>
        <p:sp>
          <p:nvSpPr>
            <p:cNvPr id="898" name="Google Shape;898;p9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9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96"/>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908" name="Google Shape;908;p96"/>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909" name="Google Shape;909;p96"/>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910" name="Google Shape;910;p96"/>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911" name="Google Shape;911;p96"/>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912" name="Google Shape;912;p96"/>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913" name="Google Shape;913;p96"/>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914" name="Google Shape;914;p96"/>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916" name="Shape 916"/>
        <p:cNvGrpSpPr/>
        <p:nvPr/>
      </p:nvGrpSpPr>
      <p:grpSpPr>
        <a:xfrm>
          <a:off x="0" y="0"/>
          <a:ext cx="0" cy="0"/>
          <a:chOff x="0" y="0"/>
          <a:chExt cx="0" cy="0"/>
        </a:xfrm>
      </p:grpSpPr>
      <p:pic>
        <p:nvPicPr>
          <p:cNvPr descr="IMG_0276.jpg" id="917" name="Google Shape;917;p98"/>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918" name="Google Shape;918;p9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919" name="Google Shape;919;p98"/>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920" name="Google Shape;920;p98"/>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1" name="Google Shape;921;p98"/>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922" name="Google Shape;922;p98"/>
          <p:cNvGrpSpPr/>
          <p:nvPr/>
        </p:nvGrpSpPr>
        <p:grpSpPr>
          <a:xfrm>
            <a:off x="634507" y="819388"/>
            <a:ext cx="1337013" cy="313170"/>
            <a:chOff x="1841475" y="2392725"/>
            <a:chExt cx="3928925" cy="920275"/>
          </a:xfrm>
        </p:grpSpPr>
        <p:sp>
          <p:nvSpPr>
            <p:cNvPr id="923" name="Google Shape;923;p9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98"/>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932" name="Shape 932"/>
        <p:cNvGrpSpPr/>
        <p:nvPr/>
      </p:nvGrpSpPr>
      <p:grpSpPr>
        <a:xfrm>
          <a:off x="0" y="0"/>
          <a:ext cx="0" cy="0"/>
          <a:chOff x="0" y="0"/>
          <a:chExt cx="0" cy="0"/>
        </a:xfrm>
      </p:grpSpPr>
      <p:sp>
        <p:nvSpPr>
          <p:cNvPr id="933" name="Google Shape;933;p99"/>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934" name="Google Shape;934;p99"/>
          <p:cNvGrpSpPr/>
          <p:nvPr/>
        </p:nvGrpSpPr>
        <p:grpSpPr>
          <a:xfrm>
            <a:off x="287525" y="4854556"/>
            <a:ext cx="634914" cy="148716"/>
            <a:chOff x="1841475" y="2392725"/>
            <a:chExt cx="3928925" cy="920275"/>
          </a:xfrm>
        </p:grpSpPr>
        <p:sp>
          <p:nvSpPr>
            <p:cNvPr id="935" name="Google Shape;935;p9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3" name="Google Shape;943;p99"/>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944" name="Google Shape;944;p99"/>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945" name="Shape 945"/>
        <p:cNvGrpSpPr/>
        <p:nvPr/>
      </p:nvGrpSpPr>
      <p:grpSpPr>
        <a:xfrm>
          <a:off x="0" y="0"/>
          <a:ext cx="0" cy="0"/>
          <a:chOff x="0" y="0"/>
          <a:chExt cx="0" cy="0"/>
        </a:xfrm>
      </p:grpSpPr>
      <p:sp>
        <p:nvSpPr>
          <p:cNvPr id="946" name="Google Shape;946;p100"/>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00"/>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948" name="Google Shape;948;p100"/>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949" name="Google Shape;949;p100"/>
          <p:cNvGrpSpPr/>
          <p:nvPr/>
        </p:nvGrpSpPr>
        <p:grpSpPr>
          <a:xfrm>
            <a:off x="287525" y="4854556"/>
            <a:ext cx="634914" cy="148716"/>
            <a:chOff x="1841475" y="2392725"/>
            <a:chExt cx="3928925" cy="920275"/>
          </a:xfrm>
        </p:grpSpPr>
        <p:sp>
          <p:nvSpPr>
            <p:cNvPr id="950" name="Google Shape;950;p10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0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0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0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0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0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8" name="Google Shape;958;p100"/>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959" name="Google Shape;959;p100"/>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100"/>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961" name="Shape 961"/>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962" name="Shape 962"/>
        <p:cNvGrpSpPr/>
        <p:nvPr/>
      </p:nvGrpSpPr>
      <p:grpSpPr>
        <a:xfrm>
          <a:off x="0" y="0"/>
          <a:ext cx="0" cy="0"/>
          <a:chOff x="0" y="0"/>
          <a:chExt cx="0" cy="0"/>
        </a:xfrm>
      </p:grpSpPr>
      <p:sp>
        <p:nvSpPr>
          <p:cNvPr id="963" name="Google Shape;963;p10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64" name="Google Shape;964;p102"/>
          <p:cNvGrpSpPr/>
          <p:nvPr/>
        </p:nvGrpSpPr>
        <p:grpSpPr>
          <a:xfrm>
            <a:off x="287525" y="4854556"/>
            <a:ext cx="634914" cy="148716"/>
            <a:chOff x="1841475" y="2392725"/>
            <a:chExt cx="3928925" cy="920275"/>
          </a:xfrm>
        </p:grpSpPr>
        <p:sp>
          <p:nvSpPr>
            <p:cNvPr id="965" name="Google Shape;965;p10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0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0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0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0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0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102"/>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974" name="Shape 974"/>
        <p:cNvGrpSpPr/>
        <p:nvPr/>
      </p:nvGrpSpPr>
      <p:grpSpPr>
        <a:xfrm>
          <a:off x="0" y="0"/>
          <a:ext cx="0" cy="0"/>
          <a:chOff x="0" y="0"/>
          <a:chExt cx="0" cy="0"/>
        </a:xfrm>
      </p:grpSpPr>
      <p:sp>
        <p:nvSpPr>
          <p:cNvPr id="975" name="Google Shape;975;p10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76" name="Google Shape;976;p103"/>
          <p:cNvGrpSpPr/>
          <p:nvPr/>
        </p:nvGrpSpPr>
        <p:grpSpPr>
          <a:xfrm>
            <a:off x="287525" y="4854556"/>
            <a:ext cx="634914" cy="148716"/>
            <a:chOff x="1841475" y="2392725"/>
            <a:chExt cx="3928925" cy="920275"/>
          </a:xfrm>
        </p:grpSpPr>
        <p:sp>
          <p:nvSpPr>
            <p:cNvPr id="977" name="Google Shape;977;p10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0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0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0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0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0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0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103"/>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6" name="Google Shape;986;p103"/>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987" name="Google Shape;987;p103"/>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988" name="Google Shape;988;p103"/>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989" name="Google Shape;989;p103"/>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990" name="Shape 990"/>
        <p:cNvGrpSpPr/>
        <p:nvPr/>
      </p:nvGrpSpPr>
      <p:grpSpPr>
        <a:xfrm>
          <a:off x="0" y="0"/>
          <a:ext cx="0" cy="0"/>
          <a:chOff x="0" y="0"/>
          <a:chExt cx="0" cy="0"/>
        </a:xfrm>
      </p:grpSpPr>
      <p:pic>
        <p:nvPicPr>
          <p:cNvPr id="991" name="Google Shape;991;p104"/>
          <p:cNvPicPr preferRelativeResize="0"/>
          <p:nvPr/>
        </p:nvPicPr>
        <p:blipFill>
          <a:blip r:embed="rId2">
            <a:alphaModFix/>
          </a:blip>
          <a:stretch>
            <a:fillRect/>
          </a:stretch>
        </p:blipFill>
        <p:spPr>
          <a:xfrm>
            <a:off x="0" y="0"/>
            <a:ext cx="9144000" cy="5143489"/>
          </a:xfrm>
          <a:prstGeom prst="rect">
            <a:avLst/>
          </a:prstGeom>
          <a:noFill/>
          <a:ln>
            <a:noFill/>
          </a:ln>
        </p:spPr>
      </p:pic>
      <p:sp>
        <p:nvSpPr>
          <p:cNvPr id="992" name="Google Shape;992;p10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93" name="Google Shape;993;p104"/>
          <p:cNvGrpSpPr/>
          <p:nvPr/>
        </p:nvGrpSpPr>
        <p:grpSpPr>
          <a:xfrm>
            <a:off x="287525" y="4854556"/>
            <a:ext cx="634914" cy="148716"/>
            <a:chOff x="1841475" y="2392725"/>
            <a:chExt cx="3928925" cy="920275"/>
          </a:xfrm>
        </p:grpSpPr>
        <p:sp>
          <p:nvSpPr>
            <p:cNvPr id="994" name="Google Shape;994;p10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0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0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0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0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0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1002" name="Shape 1002"/>
        <p:cNvGrpSpPr/>
        <p:nvPr/>
      </p:nvGrpSpPr>
      <p:grpSpPr>
        <a:xfrm>
          <a:off x="0" y="0"/>
          <a:ext cx="0" cy="0"/>
          <a:chOff x="0" y="0"/>
          <a:chExt cx="0" cy="0"/>
        </a:xfrm>
      </p:grpSpPr>
      <p:sp>
        <p:nvSpPr>
          <p:cNvPr id="1003" name="Google Shape;1003;p10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04" name="Google Shape;1004;p105"/>
          <p:cNvGrpSpPr/>
          <p:nvPr/>
        </p:nvGrpSpPr>
        <p:grpSpPr>
          <a:xfrm>
            <a:off x="287525" y="4854556"/>
            <a:ext cx="634914" cy="148716"/>
            <a:chOff x="1841475" y="2392725"/>
            <a:chExt cx="3928925" cy="920275"/>
          </a:xfrm>
        </p:grpSpPr>
        <p:sp>
          <p:nvSpPr>
            <p:cNvPr id="1005" name="Google Shape;1005;p10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0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0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0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0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0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0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6.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19" Type="http://schemas.openxmlformats.org/officeDocument/2006/relationships/slideLayout" Target="../slideLayouts/slideLayout46.xml"/><Relationship Id="rId6" Type="http://schemas.openxmlformats.org/officeDocument/2006/relationships/slideLayout" Target="../slideLayouts/slideLayout33.xml"/><Relationship Id="rId18" Type="http://schemas.openxmlformats.org/officeDocument/2006/relationships/slideLayout" Target="../slideLayouts/slideLayout45.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6.xml"/><Relationship Id="rId11" Type="http://schemas.openxmlformats.org/officeDocument/2006/relationships/slideLayout" Target="../slideLayouts/slideLayout57.xml"/><Relationship Id="rId22" Type="http://schemas.openxmlformats.org/officeDocument/2006/relationships/slideLayout" Target="../slideLayouts/slideLayout68.xml"/><Relationship Id="rId10" Type="http://schemas.openxmlformats.org/officeDocument/2006/relationships/slideLayout" Target="../slideLayouts/slideLayout56.xml"/><Relationship Id="rId21" Type="http://schemas.openxmlformats.org/officeDocument/2006/relationships/slideLayout" Target="../slideLayouts/slideLayout67.xml"/><Relationship Id="rId13" Type="http://schemas.openxmlformats.org/officeDocument/2006/relationships/slideLayout" Target="../slideLayouts/slideLayout59.xml"/><Relationship Id="rId24" Type="http://schemas.openxmlformats.org/officeDocument/2006/relationships/theme" Target="../theme/theme7.xml"/><Relationship Id="rId12" Type="http://schemas.openxmlformats.org/officeDocument/2006/relationships/slideLayout" Target="../slideLayouts/slideLayout58.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5" Type="http://schemas.openxmlformats.org/officeDocument/2006/relationships/slideLayout" Target="../slideLayouts/slideLayout51.xml"/><Relationship Id="rId19" Type="http://schemas.openxmlformats.org/officeDocument/2006/relationships/slideLayout" Target="../slideLayouts/slideLayout65.xml"/><Relationship Id="rId6" Type="http://schemas.openxmlformats.org/officeDocument/2006/relationships/slideLayout" Target="../slideLayouts/slideLayout52.xml"/><Relationship Id="rId18" Type="http://schemas.openxmlformats.org/officeDocument/2006/relationships/slideLayout" Target="../slideLayouts/slideLayout64.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9.xml"/><Relationship Id="rId11" Type="http://schemas.openxmlformats.org/officeDocument/2006/relationships/slideLayout" Target="../slideLayouts/slideLayout80.xml"/><Relationship Id="rId22" Type="http://schemas.openxmlformats.org/officeDocument/2006/relationships/slideLayout" Target="../slideLayouts/slideLayout91.xml"/><Relationship Id="rId10" Type="http://schemas.openxmlformats.org/officeDocument/2006/relationships/slideLayout" Target="../slideLayouts/slideLayout79.xml"/><Relationship Id="rId21" Type="http://schemas.openxmlformats.org/officeDocument/2006/relationships/slideLayout" Target="../slideLayouts/slideLayout90.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23" Type="http://schemas.openxmlformats.org/officeDocument/2006/relationships/theme" Target="../theme/theme3.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5" Type="http://schemas.openxmlformats.org/officeDocument/2006/relationships/slideLayout" Target="../slideLayouts/slideLayout74.xml"/><Relationship Id="rId19" Type="http://schemas.openxmlformats.org/officeDocument/2006/relationships/slideLayout" Target="../slideLayouts/slideLayout88.xml"/><Relationship Id="rId6" Type="http://schemas.openxmlformats.org/officeDocument/2006/relationships/slideLayout" Target="../slideLayouts/slideLayout75.xml"/><Relationship Id="rId18" Type="http://schemas.openxmlformats.org/officeDocument/2006/relationships/slideLayout" Target="../slideLayouts/slideLayout87.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131.xml"/><Relationship Id="rId20" Type="http://schemas.openxmlformats.org/officeDocument/2006/relationships/slideLayout" Target="../slideLayouts/slideLayout111.xml"/><Relationship Id="rId42" Type="http://schemas.openxmlformats.org/officeDocument/2006/relationships/slideLayout" Target="../slideLayouts/slideLayout133.xml"/><Relationship Id="rId41" Type="http://schemas.openxmlformats.org/officeDocument/2006/relationships/slideLayout" Target="../slideLayouts/slideLayout132.xml"/><Relationship Id="rId22" Type="http://schemas.openxmlformats.org/officeDocument/2006/relationships/slideLayout" Target="../slideLayouts/slideLayout113.xml"/><Relationship Id="rId44" Type="http://schemas.openxmlformats.org/officeDocument/2006/relationships/theme" Target="../theme/theme4.xml"/><Relationship Id="rId21" Type="http://schemas.openxmlformats.org/officeDocument/2006/relationships/slideLayout" Target="../slideLayouts/slideLayout112.xml"/><Relationship Id="rId43" Type="http://schemas.openxmlformats.org/officeDocument/2006/relationships/slideLayout" Target="../slideLayouts/slideLayout134.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5" Type="http://schemas.openxmlformats.org/officeDocument/2006/relationships/slideLayout" Target="../slideLayouts/slideLayout96.xml"/><Relationship Id="rId6" Type="http://schemas.openxmlformats.org/officeDocument/2006/relationships/slideLayout" Target="../slideLayouts/slideLayout97.xml"/><Relationship Id="rId29" Type="http://schemas.openxmlformats.org/officeDocument/2006/relationships/slideLayout" Target="../slideLayouts/slideLayout120.xml"/><Relationship Id="rId7" Type="http://schemas.openxmlformats.org/officeDocument/2006/relationships/slideLayout" Target="../slideLayouts/slideLayout98.xml"/><Relationship Id="rId8" Type="http://schemas.openxmlformats.org/officeDocument/2006/relationships/slideLayout" Target="../slideLayouts/slideLayout99.xml"/><Relationship Id="rId31" Type="http://schemas.openxmlformats.org/officeDocument/2006/relationships/slideLayout" Target="../slideLayouts/slideLayout122.xml"/><Relationship Id="rId30" Type="http://schemas.openxmlformats.org/officeDocument/2006/relationships/slideLayout" Target="../slideLayouts/slideLayout121.xml"/><Relationship Id="rId11" Type="http://schemas.openxmlformats.org/officeDocument/2006/relationships/slideLayout" Target="../slideLayouts/slideLayout102.xml"/><Relationship Id="rId33" Type="http://schemas.openxmlformats.org/officeDocument/2006/relationships/slideLayout" Target="../slideLayouts/slideLayout124.xml"/><Relationship Id="rId10" Type="http://schemas.openxmlformats.org/officeDocument/2006/relationships/slideLayout" Target="../slideLayouts/slideLayout101.xml"/><Relationship Id="rId32" Type="http://schemas.openxmlformats.org/officeDocument/2006/relationships/slideLayout" Target="../slideLayouts/slideLayout123.xml"/><Relationship Id="rId13" Type="http://schemas.openxmlformats.org/officeDocument/2006/relationships/slideLayout" Target="../slideLayouts/slideLayout104.xml"/><Relationship Id="rId35" Type="http://schemas.openxmlformats.org/officeDocument/2006/relationships/slideLayout" Target="../slideLayouts/slideLayout126.xml"/><Relationship Id="rId12" Type="http://schemas.openxmlformats.org/officeDocument/2006/relationships/slideLayout" Target="../slideLayouts/slideLayout103.xml"/><Relationship Id="rId34" Type="http://schemas.openxmlformats.org/officeDocument/2006/relationships/slideLayout" Target="../slideLayouts/slideLayout125.xml"/><Relationship Id="rId15" Type="http://schemas.openxmlformats.org/officeDocument/2006/relationships/slideLayout" Target="../slideLayouts/slideLayout106.xml"/><Relationship Id="rId37" Type="http://schemas.openxmlformats.org/officeDocument/2006/relationships/slideLayout" Target="../slideLayouts/slideLayout128.xml"/><Relationship Id="rId14" Type="http://schemas.openxmlformats.org/officeDocument/2006/relationships/slideLayout" Target="../slideLayouts/slideLayout105.xml"/><Relationship Id="rId36" Type="http://schemas.openxmlformats.org/officeDocument/2006/relationships/slideLayout" Target="../slideLayouts/slideLayout127.xml"/><Relationship Id="rId17" Type="http://schemas.openxmlformats.org/officeDocument/2006/relationships/slideLayout" Target="../slideLayouts/slideLayout108.xml"/><Relationship Id="rId39" Type="http://schemas.openxmlformats.org/officeDocument/2006/relationships/slideLayout" Target="../slideLayouts/slideLayout130.xml"/><Relationship Id="rId16" Type="http://schemas.openxmlformats.org/officeDocument/2006/relationships/slideLayout" Target="../slideLayouts/slideLayout107.xml"/><Relationship Id="rId38" Type="http://schemas.openxmlformats.org/officeDocument/2006/relationships/slideLayout" Target="../slideLayouts/slideLayout129.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8" name="Shape 26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8" name="Shape 508"/>
        <p:cNvGrpSpPr/>
        <p:nvPr/>
      </p:nvGrpSpPr>
      <p:grpSpPr>
        <a:xfrm>
          <a:off x="0" y="0"/>
          <a:ext cx="0" cy="0"/>
          <a:chOff x="0" y="0"/>
          <a:chExt cx="0" cy="0"/>
        </a:xfrm>
      </p:grpSpPr>
      <p:sp>
        <p:nvSpPr>
          <p:cNvPr id="509" name="Google Shape;509;p50"/>
          <p:cNvSpPr txBox="1"/>
          <p:nvPr>
            <p:ph type="title"/>
          </p:nvPr>
        </p:nvSpPr>
        <p:spPr>
          <a:xfrm>
            <a:off x="457199" y="342231"/>
            <a:ext cx="6662400" cy="3636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10" name="Google Shape;510;p50"/>
          <p:cNvSpPr txBox="1"/>
          <p:nvPr>
            <p:ph idx="1" type="body"/>
          </p:nvPr>
        </p:nvSpPr>
        <p:spPr>
          <a:xfrm>
            <a:off x="457200" y="1519381"/>
            <a:ext cx="8229600" cy="30753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4" name="Shape 63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15" name="Shape 91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41.png"/><Relationship Id="rId7"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48.png"/><Relationship Id="rId6" Type="http://schemas.openxmlformats.org/officeDocument/2006/relationships/image" Target="../media/image28.png"/><Relationship Id="rId7"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31.png"/><Relationship Id="rId9" Type="http://schemas.openxmlformats.org/officeDocument/2006/relationships/image" Target="../media/image43.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50.png"/><Relationship Id="rId8" Type="http://schemas.openxmlformats.org/officeDocument/2006/relationships/image" Target="../media/image40.png"/><Relationship Id="rId10"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141"/>
          <p:cNvSpPr txBox="1"/>
          <p:nvPr>
            <p:ph type="title"/>
          </p:nvPr>
        </p:nvSpPr>
        <p:spPr>
          <a:xfrm>
            <a:off x="668800" y="2365150"/>
            <a:ext cx="7796700" cy="17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BOSH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grpSp>
        <p:nvGrpSpPr>
          <p:cNvPr id="1267" name="Google Shape;1267;p142"/>
          <p:cNvGrpSpPr/>
          <p:nvPr/>
        </p:nvGrpSpPr>
        <p:grpSpPr>
          <a:xfrm>
            <a:off x="303321" y="1127882"/>
            <a:ext cx="1944992" cy="704469"/>
            <a:chOff x="231425" y="1558950"/>
            <a:chExt cx="7049625" cy="2553350"/>
          </a:xfrm>
        </p:grpSpPr>
        <p:sp>
          <p:nvSpPr>
            <p:cNvPr id="1268" name="Google Shape;1268;p142"/>
            <p:cNvSpPr/>
            <p:nvPr/>
          </p:nvSpPr>
          <p:spPr>
            <a:xfrm>
              <a:off x="6999125" y="3928925"/>
              <a:ext cx="112325" cy="142125"/>
            </a:xfrm>
            <a:custGeom>
              <a:rect b="b" l="l" r="r" t="t"/>
              <a:pathLst>
                <a:path extrusionOk="0" h="5685" w="4493">
                  <a:moveTo>
                    <a:pt x="0" y="0"/>
                  </a:moveTo>
                  <a:lnTo>
                    <a:pt x="0" y="917"/>
                  </a:lnTo>
                  <a:lnTo>
                    <a:pt x="1742" y="917"/>
                  </a:lnTo>
                  <a:lnTo>
                    <a:pt x="1742" y="5684"/>
                  </a:lnTo>
                  <a:lnTo>
                    <a:pt x="2751" y="5684"/>
                  </a:lnTo>
                  <a:lnTo>
                    <a:pt x="2751" y="917"/>
                  </a:lnTo>
                  <a:lnTo>
                    <a:pt x="4492" y="917"/>
                  </a:lnTo>
                  <a:lnTo>
                    <a:pt x="44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2"/>
            <p:cNvSpPr/>
            <p:nvPr/>
          </p:nvSpPr>
          <p:spPr>
            <a:xfrm>
              <a:off x="7127475" y="3928925"/>
              <a:ext cx="153575" cy="144400"/>
            </a:xfrm>
            <a:custGeom>
              <a:rect b="b" l="l" r="r" t="t"/>
              <a:pathLst>
                <a:path extrusionOk="0" h="5776" w="6143">
                  <a:moveTo>
                    <a:pt x="0" y="0"/>
                  </a:moveTo>
                  <a:lnTo>
                    <a:pt x="92" y="5776"/>
                  </a:lnTo>
                  <a:lnTo>
                    <a:pt x="1009" y="5776"/>
                  </a:lnTo>
                  <a:lnTo>
                    <a:pt x="1009" y="1192"/>
                  </a:lnTo>
                  <a:lnTo>
                    <a:pt x="2750" y="5776"/>
                  </a:lnTo>
                  <a:lnTo>
                    <a:pt x="3484" y="5776"/>
                  </a:lnTo>
                  <a:lnTo>
                    <a:pt x="5226" y="1192"/>
                  </a:lnTo>
                  <a:lnTo>
                    <a:pt x="5226" y="5776"/>
                  </a:lnTo>
                  <a:lnTo>
                    <a:pt x="6142" y="5776"/>
                  </a:lnTo>
                  <a:lnTo>
                    <a:pt x="6142" y="0"/>
                  </a:lnTo>
                  <a:lnTo>
                    <a:pt x="4492" y="0"/>
                  </a:lnTo>
                  <a:lnTo>
                    <a:pt x="3117" y="4034"/>
                  </a:lnTo>
                  <a:lnTo>
                    <a:pt x="1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42"/>
            <p:cNvSpPr/>
            <p:nvPr/>
          </p:nvSpPr>
          <p:spPr>
            <a:xfrm>
              <a:off x="3737800" y="2198575"/>
              <a:ext cx="1434725" cy="1911425"/>
            </a:xfrm>
            <a:custGeom>
              <a:rect b="b" l="l" r="r" t="t"/>
              <a:pathLst>
                <a:path extrusionOk="0" h="76457" w="57389">
                  <a:moveTo>
                    <a:pt x="28603" y="0"/>
                  </a:moveTo>
                  <a:cubicBezTo>
                    <a:pt x="11276" y="0"/>
                    <a:pt x="1009" y="8801"/>
                    <a:pt x="1009" y="21452"/>
                  </a:cubicBezTo>
                  <a:cubicBezTo>
                    <a:pt x="1009" y="33736"/>
                    <a:pt x="7334" y="39145"/>
                    <a:pt x="24752" y="43729"/>
                  </a:cubicBezTo>
                  <a:cubicBezTo>
                    <a:pt x="38504" y="48221"/>
                    <a:pt x="41346" y="49596"/>
                    <a:pt x="41346" y="55555"/>
                  </a:cubicBezTo>
                  <a:cubicBezTo>
                    <a:pt x="41346" y="60597"/>
                    <a:pt x="37037" y="63622"/>
                    <a:pt x="29244" y="63622"/>
                  </a:cubicBezTo>
                  <a:cubicBezTo>
                    <a:pt x="20352" y="63622"/>
                    <a:pt x="15768" y="59588"/>
                    <a:pt x="15768" y="52713"/>
                  </a:cubicBezTo>
                  <a:lnTo>
                    <a:pt x="15768" y="50513"/>
                  </a:lnTo>
                  <a:lnTo>
                    <a:pt x="0" y="50513"/>
                  </a:lnTo>
                  <a:lnTo>
                    <a:pt x="0" y="53813"/>
                  </a:lnTo>
                  <a:cubicBezTo>
                    <a:pt x="0" y="67472"/>
                    <a:pt x="9076" y="76457"/>
                    <a:pt x="28878" y="76457"/>
                  </a:cubicBezTo>
                  <a:cubicBezTo>
                    <a:pt x="45838" y="76457"/>
                    <a:pt x="57389" y="68573"/>
                    <a:pt x="57389" y="54638"/>
                  </a:cubicBezTo>
                  <a:cubicBezTo>
                    <a:pt x="57389" y="42629"/>
                    <a:pt x="51705" y="37220"/>
                    <a:pt x="33186" y="31994"/>
                  </a:cubicBezTo>
                  <a:cubicBezTo>
                    <a:pt x="20719" y="27869"/>
                    <a:pt x="16960" y="26311"/>
                    <a:pt x="16960" y="20627"/>
                  </a:cubicBezTo>
                  <a:cubicBezTo>
                    <a:pt x="16960" y="16043"/>
                    <a:pt x="20810" y="12835"/>
                    <a:pt x="28144" y="12835"/>
                  </a:cubicBezTo>
                  <a:cubicBezTo>
                    <a:pt x="37037" y="12835"/>
                    <a:pt x="40704" y="17143"/>
                    <a:pt x="40704" y="22552"/>
                  </a:cubicBezTo>
                  <a:lnTo>
                    <a:pt x="40704" y="24752"/>
                  </a:lnTo>
                  <a:lnTo>
                    <a:pt x="56472" y="24752"/>
                  </a:lnTo>
                  <a:lnTo>
                    <a:pt x="56472" y="22277"/>
                  </a:lnTo>
                  <a:cubicBezTo>
                    <a:pt x="56472" y="9076"/>
                    <a:pt x="47579" y="0"/>
                    <a:pt x="28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2"/>
            <p:cNvSpPr/>
            <p:nvPr/>
          </p:nvSpPr>
          <p:spPr>
            <a:xfrm>
              <a:off x="254150" y="2244400"/>
              <a:ext cx="1434750" cy="1824350"/>
            </a:xfrm>
            <a:custGeom>
              <a:rect b="b" l="l" r="r" t="t"/>
              <a:pathLst>
                <a:path extrusionOk="0" h="72974" w="57390">
                  <a:moveTo>
                    <a:pt x="27045" y="13660"/>
                  </a:moveTo>
                  <a:cubicBezTo>
                    <a:pt x="32179" y="13660"/>
                    <a:pt x="37862" y="15219"/>
                    <a:pt x="37862" y="21269"/>
                  </a:cubicBezTo>
                  <a:cubicBezTo>
                    <a:pt x="37862" y="27136"/>
                    <a:pt x="32729" y="29245"/>
                    <a:pt x="27778" y="29245"/>
                  </a:cubicBezTo>
                  <a:lnTo>
                    <a:pt x="16044" y="29245"/>
                  </a:lnTo>
                  <a:lnTo>
                    <a:pt x="16135" y="13660"/>
                  </a:lnTo>
                  <a:close/>
                  <a:moveTo>
                    <a:pt x="28237" y="42813"/>
                  </a:moveTo>
                  <a:cubicBezTo>
                    <a:pt x="33554" y="42813"/>
                    <a:pt x="41254" y="44004"/>
                    <a:pt x="41254" y="50880"/>
                  </a:cubicBezTo>
                  <a:cubicBezTo>
                    <a:pt x="41254" y="57297"/>
                    <a:pt x="35571" y="59406"/>
                    <a:pt x="30528" y="59406"/>
                  </a:cubicBezTo>
                  <a:lnTo>
                    <a:pt x="16044" y="59406"/>
                  </a:lnTo>
                  <a:lnTo>
                    <a:pt x="16135" y="42813"/>
                  </a:lnTo>
                  <a:close/>
                  <a:moveTo>
                    <a:pt x="1" y="1"/>
                  </a:moveTo>
                  <a:lnTo>
                    <a:pt x="1" y="72973"/>
                  </a:lnTo>
                  <a:lnTo>
                    <a:pt x="29887" y="72973"/>
                  </a:lnTo>
                  <a:cubicBezTo>
                    <a:pt x="42996" y="72973"/>
                    <a:pt x="57389" y="67931"/>
                    <a:pt x="57389" y="52713"/>
                  </a:cubicBezTo>
                  <a:cubicBezTo>
                    <a:pt x="57389" y="43179"/>
                    <a:pt x="50972" y="36029"/>
                    <a:pt x="41346" y="34837"/>
                  </a:cubicBezTo>
                  <a:lnTo>
                    <a:pt x="41346" y="34654"/>
                  </a:lnTo>
                  <a:cubicBezTo>
                    <a:pt x="48955" y="32362"/>
                    <a:pt x="53997" y="26770"/>
                    <a:pt x="53997" y="18611"/>
                  </a:cubicBezTo>
                  <a:cubicBezTo>
                    <a:pt x="53997" y="2659"/>
                    <a:pt x="40063" y="1"/>
                    <a:pt x="27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2"/>
            <p:cNvSpPr/>
            <p:nvPr/>
          </p:nvSpPr>
          <p:spPr>
            <a:xfrm>
              <a:off x="5330650" y="2244400"/>
              <a:ext cx="1583700" cy="1826650"/>
            </a:xfrm>
            <a:custGeom>
              <a:rect b="b" l="l" r="r" t="t"/>
              <a:pathLst>
                <a:path extrusionOk="0" h="73066" w="63348">
                  <a:moveTo>
                    <a:pt x="0" y="1"/>
                  </a:moveTo>
                  <a:lnTo>
                    <a:pt x="0" y="73065"/>
                  </a:lnTo>
                  <a:lnTo>
                    <a:pt x="16043" y="73065"/>
                  </a:lnTo>
                  <a:lnTo>
                    <a:pt x="16043" y="41529"/>
                  </a:lnTo>
                  <a:lnTo>
                    <a:pt x="47304" y="41529"/>
                  </a:lnTo>
                  <a:lnTo>
                    <a:pt x="47304" y="73065"/>
                  </a:lnTo>
                  <a:lnTo>
                    <a:pt x="63347" y="73065"/>
                  </a:lnTo>
                  <a:lnTo>
                    <a:pt x="63347" y="1"/>
                  </a:lnTo>
                  <a:lnTo>
                    <a:pt x="47304" y="1"/>
                  </a:lnTo>
                  <a:lnTo>
                    <a:pt x="47304" y="27228"/>
                  </a:lnTo>
                  <a:lnTo>
                    <a:pt x="16043" y="27228"/>
                  </a:lnTo>
                  <a:lnTo>
                    <a:pt x="160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2"/>
            <p:cNvSpPr/>
            <p:nvPr/>
          </p:nvSpPr>
          <p:spPr>
            <a:xfrm>
              <a:off x="231425" y="1561250"/>
              <a:ext cx="311525" cy="355850"/>
            </a:xfrm>
            <a:custGeom>
              <a:rect b="b" l="l" r="r" t="t"/>
              <a:pathLst>
                <a:path extrusionOk="0" h="14234" w="12461">
                  <a:moveTo>
                    <a:pt x="7098" y="0"/>
                  </a:moveTo>
                  <a:cubicBezTo>
                    <a:pt x="3207" y="0"/>
                    <a:pt x="0" y="3234"/>
                    <a:pt x="268" y="7250"/>
                  </a:cubicBezTo>
                  <a:cubicBezTo>
                    <a:pt x="92" y="11038"/>
                    <a:pt x="3132" y="14233"/>
                    <a:pt x="6949" y="14233"/>
                  </a:cubicBezTo>
                  <a:cubicBezTo>
                    <a:pt x="7104" y="14233"/>
                    <a:pt x="7261" y="14228"/>
                    <a:pt x="7419" y="14217"/>
                  </a:cubicBezTo>
                  <a:cubicBezTo>
                    <a:pt x="9344" y="14217"/>
                    <a:pt x="11086" y="13484"/>
                    <a:pt x="12461" y="12200"/>
                  </a:cubicBezTo>
                  <a:lnTo>
                    <a:pt x="11727" y="11467"/>
                  </a:lnTo>
                  <a:cubicBezTo>
                    <a:pt x="10536" y="12659"/>
                    <a:pt x="8977" y="13209"/>
                    <a:pt x="7419" y="13300"/>
                  </a:cubicBezTo>
                  <a:cubicBezTo>
                    <a:pt x="7312" y="13306"/>
                    <a:pt x="7206" y="13309"/>
                    <a:pt x="7100" y="13309"/>
                  </a:cubicBezTo>
                  <a:cubicBezTo>
                    <a:pt x="3763" y="13309"/>
                    <a:pt x="1099" y="10535"/>
                    <a:pt x="1276" y="7158"/>
                  </a:cubicBezTo>
                  <a:cubicBezTo>
                    <a:pt x="1101" y="3827"/>
                    <a:pt x="3693" y="998"/>
                    <a:pt x="6966" y="998"/>
                  </a:cubicBezTo>
                  <a:cubicBezTo>
                    <a:pt x="7116" y="998"/>
                    <a:pt x="7267" y="1004"/>
                    <a:pt x="7419" y="1016"/>
                  </a:cubicBezTo>
                  <a:cubicBezTo>
                    <a:pt x="9069" y="1016"/>
                    <a:pt x="10627" y="1566"/>
                    <a:pt x="11727" y="2758"/>
                  </a:cubicBezTo>
                  <a:lnTo>
                    <a:pt x="12461" y="2116"/>
                  </a:lnTo>
                  <a:cubicBezTo>
                    <a:pt x="11177" y="741"/>
                    <a:pt x="9344" y="8"/>
                    <a:pt x="7419" y="8"/>
                  </a:cubicBezTo>
                  <a:cubicBezTo>
                    <a:pt x="7311" y="3"/>
                    <a:pt x="7205" y="0"/>
                    <a:pt x="70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42"/>
            <p:cNvSpPr/>
            <p:nvPr/>
          </p:nvSpPr>
          <p:spPr>
            <a:xfrm>
              <a:off x="648350" y="1566025"/>
              <a:ext cx="222350" cy="348375"/>
            </a:xfrm>
            <a:custGeom>
              <a:rect b="b" l="l" r="r" t="t"/>
              <a:pathLst>
                <a:path extrusionOk="0" h="13935" w="8894">
                  <a:moveTo>
                    <a:pt x="1" y="0"/>
                  </a:moveTo>
                  <a:lnTo>
                    <a:pt x="1" y="13935"/>
                  </a:lnTo>
                  <a:lnTo>
                    <a:pt x="8893" y="13935"/>
                  </a:lnTo>
                  <a:lnTo>
                    <a:pt x="8893" y="12926"/>
                  </a:lnTo>
                  <a:lnTo>
                    <a:pt x="1101" y="12926"/>
                  </a:lnTo>
                  <a:lnTo>
                    <a:pt x="1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42"/>
            <p:cNvSpPr/>
            <p:nvPr/>
          </p:nvSpPr>
          <p:spPr>
            <a:xfrm>
              <a:off x="964625" y="1559150"/>
              <a:ext cx="350700" cy="359825"/>
            </a:xfrm>
            <a:custGeom>
              <a:rect b="b" l="l" r="r" t="t"/>
              <a:pathLst>
                <a:path extrusionOk="0" h="14393" w="14028">
                  <a:moveTo>
                    <a:pt x="7060" y="1100"/>
                  </a:moveTo>
                  <a:cubicBezTo>
                    <a:pt x="11094" y="1100"/>
                    <a:pt x="13019" y="4034"/>
                    <a:pt x="13019" y="7242"/>
                  </a:cubicBezTo>
                  <a:cubicBezTo>
                    <a:pt x="13199" y="10581"/>
                    <a:pt x="10538" y="13387"/>
                    <a:pt x="7219" y="13387"/>
                  </a:cubicBezTo>
                  <a:cubicBezTo>
                    <a:pt x="7166" y="13387"/>
                    <a:pt x="7113" y="13386"/>
                    <a:pt x="7060" y="13384"/>
                  </a:cubicBezTo>
                  <a:cubicBezTo>
                    <a:pt x="3118" y="13384"/>
                    <a:pt x="1101" y="10359"/>
                    <a:pt x="1101" y="7242"/>
                  </a:cubicBezTo>
                  <a:cubicBezTo>
                    <a:pt x="1101" y="3942"/>
                    <a:pt x="3026" y="1100"/>
                    <a:pt x="7060" y="1100"/>
                  </a:cubicBezTo>
                  <a:close/>
                  <a:moveTo>
                    <a:pt x="7060" y="0"/>
                  </a:moveTo>
                  <a:cubicBezTo>
                    <a:pt x="2384" y="0"/>
                    <a:pt x="1" y="3484"/>
                    <a:pt x="1" y="7242"/>
                  </a:cubicBezTo>
                  <a:cubicBezTo>
                    <a:pt x="1" y="10909"/>
                    <a:pt x="2293" y="14393"/>
                    <a:pt x="7060" y="14393"/>
                  </a:cubicBezTo>
                  <a:cubicBezTo>
                    <a:pt x="11735" y="14393"/>
                    <a:pt x="14027" y="10909"/>
                    <a:pt x="14027" y="7242"/>
                  </a:cubicBezTo>
                  <a:lnTo>
                    <a:pt x="14027" y="7151"/>
                  </a:lnTo>
                  <a:cubicBezTo>
                    <a:pt x="14027" y="3484"/>
                    <a:pt x="11735" y="0"/>
                    <a:pt x="7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2"/>
            <p:cNvSpPr/>
            <p:nvPr/>
          </p:nvSpPr>
          <p:spPr>
            <a:xfrm>
              <a:off x="1436750" y="1566025"/>
              <a:ext cx="265900" cy="352950"/>
            </a:xfrm>
            <a:custGeom>
              <a:rect b="b" l="l" r="r" t="t"/>
              <a:pathLst>
                <a:path extrusionOk="0" h="14118" w="10636">
                  <a:moveTo>
                    <a:pt x="1" y="0"/>
                  </a:moveTo>
                  <a:lnTo>
                    <a:pt x="1" y="8617"/>
                  </a:lnTo>
                  <a:cubicBezTo>
                    <a:pt x="1" y="12284"/>
                    <a:pt x="2659" y="14118"/>
                    <a:pt x="5318" y="14118"/>
                  </a:cubicBezTo>
                  <a:cubicBezTo>
                    <a:pt x="7977" y="14118"/>
                    <a:pt x="10635" y="12284"/>
                    <a:pt x="10635" y="8617"/>
                  </a:cubicBezTo>
                  <a:lnTo>
                    <a:pt x="10635" y="0"/>
                  </a:lnTo>
                  <a:lnTo>
                    <a:pt x="9627" y="0"/>
                  </a:lnTo>
                  <a:lnTo>
                    <a:pt x="9627" y="8617"/>
                  </a:lnTo>
                  <a:cubicBezTo>
                    <a:pt x="9764" y="11643"/>
                    <a:pt x="7541" y="13155"/>
                    <a:pt x="5329" y="13155"/>
                  </a:cubicBezTo>
                  <a:cubicBezTo>
                    <a:pt x="3118" y="13155"/>
                    <a:pt x="918" y="11643"/>
                    <a:pt x="1101" y="8617"/>
                  </a:cubicBezTo>
                  <a:lnTo>
                    <a:pt x="1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42"/>
            <p:cNvSpPr/>
            <p:nvPr/>
          </p:nvSpPr>
          <p:spPr>
            <a:xfrm>
              <a:off x="1833250" y="1565825"/>
              <a:ext cx="300075" cy="348750"/>
            </a:xfrm>
            <a:custGeom>
              <a:rect b="b" l="l" r="r" t="t"/>
              <a:pathLst>
                <a:path extrusionOk="0" h="13950" w="12003">
                  <a:moveTo>
                    <a:pt x="5145" y="1089"/>
                  </a:moveTo>
                  <a:cubicBezTo>
                    <a:pt x="8233" y="1089"/>
                    <a:pt x="10727" y="3649"/>
                    <a:pt x="10727" y="6792"/>
                  </a:cubicBezTo>
                  <a:cubicBezTo>
                    <a:pt x="10904" y="10080"/>
                    <a:pt x="8240" y="12851"/>
                    <a:pt x="4987" y="12851"/>
                  </a:cubicBezTo>
                  <a:cubicBezTo>
                    <a:pt x="4884" y="12851"/>
                    <a:pt x="4780" y="12848"/>
                    <a:pt x="4676" y="12842"/>
                  </a:cubicBezTo>
                  <a:lnTo>
                    <a:pt x="1009" y="12842"/>
                  </a:lnTo>
                  <a:lnTo>
                    <a:pt x="1009" y="1108"/>
                  </a:lnTo>
                  <a:lnTo>
                    <a:pt x="4676" y="1108"/>
                  </a:lnTo>
                  <a:cubicBezTo>
                    <a:pt x="4834" y="1095"/>
                    <a:pt x="4990" y="1089"/>
                    <a:pt x="5145" y="1089"/>
                  </a:cubicBezTo>
                  <a:close/>
                  <a:moveTo>
                    <a:pt x="4999" y="0"/>
                  </a:moveTo>
                  <a:cubicBezTo>
                    <a:pt x="4892" y="0"/>
                    <a:pt x="4784" y="3"/>
                    <a:pt x="4676" y="8"/>
                  </a:cubicBezTo>
                  <a:lnTo>
                    <a:pt x="1" y="8"/>
                  </a:lnTo>
                  <a:lnTo>
                    <a:pt x="1" y="13943"/>
                  </a:lnTo>
                  <a:lnTo>
                    <a:pt x="4676" y="13943"/>
                  </a:lnTo>
                  <a:cubicBezTo>
                    <a:pt x="4781" y="13947"/>
                    <a:pt x="4885" y="13950"/>
                    <a:pt x="4989" y="13950"/>
                  </a:cubicBezTo>
                  <a:cubicBezTo>
                    <a:pt x="8796" y="13950"/>
                    <a:pt x="12003" y="10718"/>
                    <a:pt x="11735" y="6792"/>
                  </a:cubicBezTo>
                  <a:cubicBezTo>
                    <a:pt x="11824" y="3050"/>
                    <a:pt x="8709" y="0"/>
                    <a:pt x="4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2"/>
            <p:cNvSpPr/>
            <p:nvPr/>
          </p:nvSpPr>
          <p:spPr>
            <a:xfrm>
              <a:off x="2282450" y="1566025"/>
              <a:ext cx="249850" cy="348375"/>
            </a:xfrm>
            <a:custGeom>
              <a:rect b="b" l="l" r="r" t="t"/>
              <a:pathLst>
                <a:path extrusionOk="0" h="13935" w="9994">
                  <a:moveTo>
                    <a:pt x="1" y="0"/>
                  </a:moveTo>
                  <a:lnTo>
                    <a:pt x="1" y="13935"/>
                  </a:lnTo>
                  <a:lnTo>
                    <a:pt x="2659" y="13935"/>
                  </a:lnTo>
                  <a:lnTo>
                    <a:pt x="2659" y="8801"/>
                  </a:lnTo>
                  <a:lnTo>
                    <a:pt x="9627" y="8801"/>
                  </a:lnTo>
                  <a:lnTo>
                    <a:pt x="9627" y="6326"/>
                  </a:lnTo>
                  <a:lnTo>
                    <a:pt x="2659" y="6326"/>
                  </a:lnTo>
                  <a:lnTo>
                    <a:pt x="2659" y="2567"/>
                  </a:lnTo>
                  <a:lnTo>
                    <a:pt x="9993" y="2567"/>
                  </a:lnTo>
                  <a:lnTo>
                    <a:pt x="99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42"/>
            <p:cNvSpPr/>
            <p:nvPr/>
          </p:nvSpPr>
          <p:spPr>
            <a:xfrm>
              <a:off x="2614950" y="1558950"/>
              <a:ext cx="368675" cy="362725"/>
            </a:xfrm>
            <a:custGeom>
              <a:rect b="b" l="l" r="r" t="t"/>
              <a:pathLst>
                <a:path extrusionOk="0" h="14509" w="14747">
                  <a:moveTo>
                    <a:pt x="7419" y="2392"/>
                  </a:moveTo>
                  <a:cubicBezTo>
                    <a:pt x="10720" y="2392"/>
                    <a:pt x="12003" y="5050"/>
                    <a:pt x="12003" y="7342"/>
                  </a:cubicBezTo>
                  <a:cubicBezTo>
                    <a:pt x="11911" y="9634"/>
                    <a:pt x="10628" y="12109"/>
                    <a:pt x="7419" y="12109"/>
                  </a:cubicBezTo>
                  <a:cubicBezTo>
                    <a:pt x="4119" y="12109"/>
                    <a:pt x="2836" y="9634"/>
                    <a:pt x="2836" y="7342"/>
                  </a:cubicBezTo>
                  <a:cubicBezTo>
                    <a:pt x="2836" y="5050"/>
                    <a:pt x="4027" y="2392"/>
                    <a:pt x="7419" y="2392"/>
                  </a:cubicBezTo>
                  <a:close/>
                  <a:moveTo>
                    <a:pt x="7647" y="1"/>
                  </a:moveTo>
                  <a:cubicBezTo>
                    <a:pt x="7541" y="1"/>
                    <a:pt x="7435" y="3"/>
                    <a:pt x="7328" y="8"/>
                  </a:cubicBezTo>
                  <a:cubicBezTo>
                    <a:pt x="2469" y="8"/>
                    <a:pt x="177" y="3675"/>
                    <a:pt x="177" y="7342"/>
                  </a:cubicBezTo>
                  <a:cubicBezTo>
                    <a:pt x="1" y="11222"/>
                    <a:pt x="3048" y="14508"/>
                    <a:pt x="6870" y="14508"/>
                  </a:cubicBezTo>
                  <a:cubicBezTo>
                    <a:pt x="7021" y="14508"/>
                    <a:pt x="7174" y="14503"/>
                    <a:pt x="7328" y="14493"/>
                  </a:cubicBezTo>
                  <a:cubicBezTo>
                    <a:pt x="12186" y="14493"/>
                    <a:pt x="14478" y="10917"/>
                    <a:pt x="14478" y="7342"/>
                  </a:cubicBezTo>
                  <a:cubicBezTo>
                    <a:pt x="14746" y="3323"/>
                    <a:pt x="11622" y="1"/>
                    <a:pt x="7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2"/>
            <p:cNvSpPr/>
            <p:nvPr/>
          </p:nvSpPr>
          <p:spPr>
            <a:xfrm>
              <a:off x="3077875" y="1566025"/>
              <a:ext cx="309300" cy="355450"/>
            </a:xfrm>
            <a:custGeom>
              <a:rect b="b" l="l" r="r" t="t"/>
              <a:pathLst>
                <a:path extrusionOk="0" h="14218" w="12372">
                  <a:moveTo>
                    <a:pt x="178" y="0"/>
                  </a:moveTo>
                  <a:lnTo>
                    <a:pt x="178" y="7976"/>
                  </a:lnTo>
                  <a:cubicBezTo>
                    <a:pt x="0" y="11356"/>
                    <a:pt x="2670" y="14218"/>
                    <a:pt x="6095" y="14218"/>
                  </a:cubicBezTo>
                  <a:cubicBezTo>
                    <a:pt x="6200" y="14218"/>
                    <a:pt x="6306" y="14215"/>
                    <a:pt x="6412" y="14210"/>
                  </a:cubicBezTo>
                  <a:cubicBezTo>
                    <a:pt x="9896" y="14210"/>
                    <a:pt x="12371" y="12101"/>
                    <a:pt x="12371" y="7976"/>
                  </a:cubicBezTo>
                  <a:lnTo>
                    <a:pt x="12371" y="0"/>
                  </a:lnTo>
                  <a:lnTo>
                    <a:pt x="9896" y="0"/>
                  </a:lnTo>
                  <a:lnTo>
                    <a:pt x="9896" y="7976"/>
                  </a:lnTo>
                  <a:cubicBezTo>
                    <a:pt x="9896" y="10359"/>
                    <a:pt x="8612" y="11826"/>
                    <a:pt x="6412" y="11826"/>
                  </a:cubicBezTo>
                  <a:cubicBezTo>
                    <a:pt x="4212" y="11826"/>
                    <a:pt x="2837" y="10451"/>
                    <a:pt x="2837" y="7976"/>
                  </a:cubicBezTo>
                  <a:lnTo>
                    <a:pt x="28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2"/>
            <p:cNvSpPr/>
            <p:nvPr/>
          </p:nvSpPr>
          <p:spPr>
            <a:xfrm>
              <a:off x="3515475" y="1566025"/>
              <a:ext cx="288800" cy="348375"/>
            </a:xfrm>
            <a:custGeom>
              <a:rect b="b" l="l" r="r" t="t"/>
              <a:pathLst>
                <a:path extrusionOk="0" h="13935" w="11552">
                  <a:moveTo>
                    <a:pt x="1" y="0"/>
                  </a:moveTo>
                  <a:lnTo>
                    <a:pt x="1" y="13935"/>
                  </a:lnTo>
                  <a:lnTo>
                    <a:pt x="2659" y="13935"/>
                  </a:lnTo>
                  <a:lnTo>
                    <a:pt x="2659" y="4492"/>
                  </a:lnTo>
                  <a:lnTo>
                    <a:pt x="9902" y="13935"/>
                  </a:lnTo>
                  <a:lnTo>
                    <a:pt x="11552" y="13935"/>
                  </a:lnTo>
                  <a:lnTo>
                    <a:pt x="11552" y="0"/>
                  </a:lnTo>
                  <a:lnTo>
                    <a:pt x="8893" y="0"/>
                  </a:lnTo>
                  <a:lnTo>
                    <a:pt x="8893" y="8617"/>
                  </a:lnTo>
                  <a:lnTo>
                    <a:pt x="21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2"/>
            <p:cNvSpPr/>
            <p:nvPr/>
          </p:nvSpPr>
          <p:spPr>
            <a:xfrm>
              <a:off x="3918850" y="1565600"/>
              <a:ext cx="316125" cy="348975"/>
            </a:xfrm>
            <a:custGeom>
              <a:rect b="b" l="l" r="r" t="t"/>
              <a:pathLst>
                <a:path extrusionOk="0" h="13959" w="12645">
                  <a:moveTo>
                    <a:pt x="5721" y="2572"/>
                  </a:moveTo>
                  <a:cubicBezTo>
                    <a:pt x="8052" y="2572"/>
                    <a:pt x="9894" y="4522"/>
                    <a:pt x="9718" y="6893"/>
                  </a:cubicBezTo>
                  <a:cubicBezTo>
                    <a:pt x="10070" y="9359"/>
                    <a:pt x="8137" y="11487"/>
                    <a:pt x="5708" y="11487"/>
                  </a:cubicBezTo>
                  <a:cubicBezTo>
                    <a:pt x="5609" y="11487"/>
                    <a:pt x="5510" y="11483"/>
                    <a:pt x="5409" y="11476"/>
                  </a:cubicBezTo>
                  <a:lnTo>
                    <a:pt x="2567" y="11476"/>
                  </a:lnTo>
                  <a:lnTo>
                    <a:pt x="2567" y="2584"/>
                  </a:lnTo>
                  <a:lnTo>
                    <a:pt x="5409" y="2584"/>
                  </a:lnTo>
                  <a:cubicBezTo>
                    <a:pt x="5514" y="2576"/>
                    <a:pt x="5618" y="2572"/>
                    <a:pt x="5721" y="2572"/>
                  </a:cubicBezTo>
                  <a:close/>
                  <a:moveTo>
                    <a:pt x="5880" y="1"/>
                  </a:moveTo>
                  <a:cubicBezTo>
                    <a:pt x="5724" y="1"/>
                    <a:pt x="5567" y="6"/>
                    <a:pt x="5409" y="17"/>
                  </a:cubicBezTo>
                  <a:lnTo>
                    <a:pt x="1" y="17"/>
                  </a:lnTo>
                  <a:lnTo>
                    <a:pt x="1" y="13952"/>
                  </a:lnTo>
                  <a:lnTo>
                    <a:pt x="5409" y="13952"/>
                  </a:lnTo>
                  <a:cubicBezTo>
                    <a:pt x="5517" y="13956"/>
                    <a:pt x="5623" y="13959"/>
                    <a:pt x="5730" y="13959"/>
                  </a:cubicBezTo>
                  <a:cubicBezTo>
                    <a:pt x="9611" y="13959"/>
                    <a:pt x="12644" y="10730"/>
                    <a:pt x="12377" y="6893"/>
                  </a:cubicBezTo>
                  <a:cubicBezTo>
                    <a:pt x="12553" y="3109"/>
                    <a:pt x="9603" y="1"/>
                    <a:pt x="5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2"/>
            <p:cNvSpPr/>
            <p:nvPr/>
          </p:nvSpPr>
          <p:spPr>
            <a:xfrm>
              <a:off x="4329100" y="1566025"/>
              <a:ext cx="309425" cy="348375"/>
            </a:xfrm>
            <a:custGeom>
              <a:rect b="b" l="l" r="r" t="t"/>
              <a:pathLst>
                <a:path extrusionOk="0" h="13935" w="12377">
                  <a:moveTo>
                    <a:pt x="2659" y="2384"/>
                  </a:moveTo>
                  <a:lnTo>
                    <a:pt x="6693" y="2475"/>
                  </a:lnTo>
                  <a:cubicBezTo>
                    <a:pt x="6787" y="2462"/>
                    <a:pt x="6881" y="2455"/>
                    <a:pt x="6973" y="2455"/>
                  </a:cubicBezTo>
                  <a:cubicBezTo>
                    <a:pt x="8132" y="2455"/>
                    <a:pt x="9076" y="3487"/>
                    <a:pt x="9076" y="4675"/>
                  </a:cubicBezTo>
                  <a:cubicBezTo>
                    <a:pt x="9076" y="5864"/>
                    <a:pt x="8132" y="6896"/>
                    <a:pt x="6973" y="6896"/>
                  </a:cubicBezTo>
                  <a:cubicBezTo>
                    <a:pt x="6881" y="6896"/>
                    <a:pt x="6787" y="6889"/>
                    <a:pt x="6693" y="6876"/>
                  </a:cubicBezTo>
                  <a:lnTo>
                    <a:pt x="2659" y="6876"/>
                  </a:lnTo>
                  <a:lnTo>
                    <a:pt x="2659" y="2384"/>
                  </a:lnTo>
                  <a:close/>
                  <a:moveTo>
                    <a:pt x="0" y="0"/>
                  </a:moveTo>
                  <a:lnTo>
                    <a:pt x="0" y="13935"/>
                  </a:lnTo>
                  <a:lnTo>
                    <a:pt x="2659" y="13935"/>
                  </a:lnTo>
                  <a:lnTo>
                    <a:pt x="2659" y="9259"/>
                  </a:lnTo>
                  <a:lnTo>
                    <a:pt x="5226" y="9259"/>
                  </a:lnTo>
                  <a:lnTo>
                    <a:pt x="9259" y="13935"/>
                  </a:lnTo>
                  <a:lnTo>
                    <a:pt x="12376" y="13935"/>
                  </a:lnTo>
                  <a:lnTo>
                    <a:pt x="12376" y="13659"/>
                  </a:lnTo>
                  <a:lnTo>
                    <a:pt x="8159" y="8892"/>
                  </a:lnTo>
                  <a:cubicBezTo>
                    <a:pt x="10268" y="8617"/>
                    <a:pt x="11826" y="6692"/>
                    <a:pt x="11643" y="4584"/>
                  </a:cubicBezTo>
                  <a:cubicBezTo>
                    <a:pt x="11643" y="2200"/>
                    <a:pt x="9901" y="0"/>
                    <a:pt x="6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2"/>
            <p:cNvSpPr/>
            <p:nvPr/>
          </p:nvSpPr>
          <p:spPr>
            <a:xfrm>
              <a:off x="4702675" y="1566025"/>
              <a:ext cx="336925" cy="348375"/>
            </a:xfrm>
            <a:custGeom>
              <a:rect b="b" l="l" r="r" t="t"/>
              <a:pathLst>
                <a:path extrusionOk="0" h="13935" w="13477">
                  <a:moveTo>
                    <a:pt x="0" y="0"/>
                  </a:moveTo>
                  <a:lnTo>
                    <a:pt x="0" y="92"/>
                  </a:lnTo>
                  <a:lnTo>
                    <a:pt x="5317" y="8159"/>
                  </a:lnTo>
                  <a:lnTo>
                    <a:pt x="5317" y="13935"/>
                  </a:lnTo>
                  <a:lnTo>
                    <a:pt x="7976" y="13935"/>
                  </a:lnTo>
                  <a:lnTo>
                    <a:pt x="7976" y="8159"/>
                  </a:lnTo>
                  <a:lnTo>
                    <a:pt x="13476" y="92"/>
                  </a:lnTo>
                  <a:lnTo>
                    <a:pt x="13476" y="0"/>
                  </a:lnTo>
                  <a:lnTo>
                    <a:pt x="10360" y="0"/>
                  </a:lnTo>
                  <a:lnTo>
                    <a:pt x="6693" y="5776"/>
                  </a:lnTo>
                  <a:lnTo>
                    <a:pt x="31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2"/>
            <p:cNvSpPr/>
            <p:nvPr/>
          </p:nvSpPr>
          <p:spPr>
            <a:xfrm>
              <a:off x="2287050" y="2696900"/>
              <a:ext cx="944275" cy="794300"/>
            </a:xfrm>
            <a:custGeom>
              <a:rect b="b" l="l" r="r" t="t"/>
              <a:pathLst>
                <a:path extrusionOk="0" h="31772" w="37771">
                  <a:moveTo>
                    <a:pt x="16619" y="0"/>
                  </a:moveTo>
                  <a:cubicBezTo>
                    <a:pt x="9896" y="0"/>
                    <a:pt x="3349" y="3687"/>
                    <a:pt x="92" y="10320"/>
                  </a:cubicBezTo>
                  <a:cubicBezTo>
                    <a:pt x="0" y="10595"/>
                    <a:pt x="0" y="10870"/>
                    <a:pt x="0" y="11145"/>
                  </a:cubicBezTo>
                  <a:cubicBezTo>
                    <a:pt x="92" y="11420"/>
                    <a:pt x="184" y="11603"/>
                    <a:pt x="459" y="11786"/>
                  </a:cubicBezTo>
                  <a:lnTo>
                    <a:pt x="8984" y="17929"/>
                  </a:lnTo>
                  <a:cubicBezTo>
                    <a:pt x="9076" y="17974"/>
                    <a:pt x="9168" y="17997"/>
                    <a:pt x="9259" y="17997"/>
                  </a:cubicBezTo>
                  <a:cubicBezTo>
                    <a:pt x="9351" y="17997"/>
                    <a:pt x="9443" y="17974"/>
                    <a:pt x="9534" y="17929"/>
                  </a:cubicBezTo>
                  <a:cubicBezTo>
                    <a:pt x="9626" y="17929"/>
                    <a:pt x="9718" y="17745"/>
                    <a:pt x="9809" y="17562"/>
                  </a:cubicBezTo>
                  <a:cubicBezTo>
                    <a:pt x="10200" y="13851"/>
                    <a:pt x="13364" y="11389"/>
                    <a:pt x="16708" y="11389"/>
                  </a:cubicBezTo>
                  <a:cubicBezTo>
                    <a:pt x="18074" y="11389"/>
                    <a:pt x="19469" y="11800"/>
                    <a:pt x="20719" y="12703"/>
                  </a:cubicBezTo>
                  <a:cubicBezTo>
                    <a:pt x="25119" y="15728"/>
                    <a:pt x="24477" y="22329"/>
                    <a:pt x="19710" y="24621"/>
                  </a:cubicBezTo>
                  <a:cubicBezTo>
                    <a:pt x="19619" y="24713"/>
                    <a:pt x="19527" y="24896"/>
                    <a:pt x="19435" y="25079"/>
                  </a:cubicBezTo>
                  <a:cubicBezTo>
                    <a:pt x="19435" y="25263"/>
                    <a:pt x="19527" y="25354"/>
                    <a:pt x="19619" y="25538"/>
                  </a:cubicBezTo>
                  <a:lnTo>
                    <a:pt x="28053" y="31496"/>
                  </a:lnTo>
                  <a:cubicBezTo>
                    <a:pt x="28328" y="31680"/>
                    <a:pt x="28603" y="31771"/>
                    <a:pt x="28969" y="31771"/>
                  </a:cubicBezTo>
                  <a:cubicBezTo>
                    <a:pt x="29244" y="31771"/>
                    <a:pt x="29519" y="31588"/>
                    <a:pt x="29703" y="31405"/>
                  </a:cubicBezTo>
                  <a:cubicBezTo>
                    <a:pt x="37770" y="23337"/>
                    <a:pt x="36578" y="10045"/>
                    <a:pt x="27319" y="3444"/>
                  </a:cubicBezTo>
                  <a:cubicBezTo>
                    <a:pt x="24041" y="1107"/>
                    <a:pt x="20304" y="0"/>
                    <a:pt x="166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2"/>
            <p:cNvSpPr/>
            <p:nvPr/>
          </p:nvSpPr>
          <p:spPr>
            <a:xfrm>
              <a:off x="2161000" y="2569850"/>
              <a:ext cx="25" cy="25"/>
            </a:xfrm>
            <a:custGeom>
              <a:rect b="b" l="l" r="r" t="t"/>
              <a:pathLst>
                <a:path extrusionOk="0" h="1" w="1">
                  <a:moveTo>
                    <a:pt x="0" y="0"/>
                  </a:moveTo>
                  <a:close/>
                </a:path>
              </a:pathLst>
            </a:custGeom>
            <a:solidFill>
              <a:schemeClr val="dk1"/>
            </a:solidFill>
            <a:ln cap="flat" cmpd="sng" w="171900">
              <a:solidFill>
                <a:srgbClr val="010101"/>
              </a:solidFill>
              <a:prstDash val="solid"/>
              <a:miter lim="9167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2"/>
            <p:cNvSpPr/>
            <p:nvPr/>
          </p:nvSpPr>
          <p:spPr>
            <a:xfrm>
              <a:off x="1746150" y="3154275"/>
              <a:ext cx="1879375" cy="958025"/>
            </a:xfrm>
            <a:custGeom>
              <a:rect b="b" l="l" r="r" t="t"/>
              <a:pathLst>
                <a:path extrusionOk="0" h="38321" w="75175">
                  <a:moveTo>
                    <a:pt x="1834" y="0"/>
                  </a:moveTo>
                  <a:cubicBezTo>
                    <a:pt x="1284" y="0"/>
                    <a:pt x="826" y="184"/>
                    <a:pt x="459" y="459"/>
                  </a:cubicBezTo>
                  <a:cubicBezTo>
                    <a:pt x="184" y="825"/>
                    <a:pt x="1" y="1375"/>
                    <a:pt x="93" y="1834"/>
                  </a:cubicBezTo>
                  <a:lnTo>
                    <a:pt x="93" y="2384"/>
                  </a:lnTo>
                  <a:cubicBezTo>
                    <a:pt x="1376" y="22552"/>
                    <a:pt x="18061" y="38229"/>
                    <a:pt x="38229" y="38320"/>
                  </a:cubicBezTo>
                  <a:lnTo>
                    <a:pt x="38413" y="38320"/>
                  </a:lnTo>
                  <a:cubicBezTo>
                    <a:pt x="55372" y="38320"/>
                    <a:pt x="70224" y="27044"/>
                    <a:pt x="75083" y="10818"/>
                  </a:cubicBezTo>
                  <a:cubicBezTo>
                    <a:pt x="75174" y="10451"/>
                    <a:pt x="75174" y="9993"/>
                    <a:pt x="75174" y="9534"/>
                  </a:cubicBezTo>
                  <a:cubicBezTo>
                    <a:pt x="74991" y="9168"/>
                    <a:pt x="74807" y="8893"/>
                    <a:pt x="74532" y="8618"/>
                  </a:cubicBezTo>
                  <a:lnTo>
                    <a:pt x="64723" y="1559"/>
                  </a:lnTo>
                  <a:cubicBezTo>
                    <a:pt x="64553" y="1445"/>
                    <a:pt x="64348" y="1367"/>
                    <a:pt x="64152" y="1367"/>
                  </a:cubicBezTo>
                  <a:cubicBezTo>
                    <a:pt x="64030" y="1367"/>
                    <a:pt x="63912" y="1397"/>
                    <a:pt x="63807" y="1467"/>
                  </a:cubicBezTo>
                  <a:cubicBezTo>
                    <a:pt x="63532" y="1559"/>
                    <a:pt x="63348" y="1834"/>
                    <a:pt x="63348" y="2201"/>
                  </a:cubicBezTo>
                  <a:cubicBezTo>
                    <a:pt x="62156" y="15127"/>
                    <a:pt x="51339" y="25027"/>
                    <a:pt x="38321" y="25119"/>
                  </a:cubicBezTo>
                  <a:lnTo>
                    <a:pt x="38229" y="25119"/>
                  </a:lnTo>
                  <a:cubicBezTo>
                    <a:pt x="25028" y="25027"/>
                    <a:pt x="14119" y="14668"/>
                    <a:pt x="13385" y="1375"/>
                  </a:cubicBezTo>
                  <a:cubicBezTo>
                    <a:pt x="13294" y="1009"/>
                    <a:pt x="13202" y="734"/>
                    <a:pt x="12927" y="459"/>
                  </a:cubicBezTo>
                  <a:cubicBezTo>
                    <a:pt x="12652" y="184"/>
                    <a:pt x="12194" y="0"/>
                    <a:pt x="11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2"/>
            <p:cNvSpPr/>
            <p:nvPr/>
          </p:nvSpPr>
          <p:spPr>
            <a:xfrm>
              <a:off x="1782825" y="2198575"/>
              <a:ext cx="1879350" cy="958000"/>
            </a:xfrm>
            <a:custGeom>
              <a:rect b="b" l="l" r="r" t="t"/>
              <a:pathLst>
                <a:path extrusionOk="0" h="38320" w="75174">
                  <a:moveTo>
                    <a:pt x="36854" y="0"/>
                  </a:moveTo>
                  <a:cubicBezTo>
                    <a:pt x="19894" y="0"/>
                    <a:pt x="5043" y="11276"/>
                    <a:pt x="184" y="27502"/>
                  </a:cubicBezTo>
                  <a:cubicBezTo>
                    <a:pt x="92" y="27869"/>
                    <a:pt x="1" y="28328"/>
                    <a:pt x="92" y="28786"/>
                  </a:cubicBezTo>
                  <a:cubicBezTo>
                    <a:pt x="184" y="29061"/>
                    <a:pt x="459" y="29428"/>
                    <a:pt x="734" y="29611"/>
                  </a:cubicBezTo>
                  <a:lnTo>
                    <a:pt x="10543" y="36762"/>
                  </a:lnTo>
                  <a:cubicBezTo>
                    <a:pt x="10704" y="36869"/>
                    <a:pt x="10897" y="36913"/>
                    <a:pt x="11084" y="36913"/>
                  </a:cubicBezTo>
                  <a:cubicBezTo>
                    <a:pt x="11217" y="36913"/>
                    <a:pt x="11346" y="36891"/>
                    <a:pt x="11460" y="36853"/>
                  </a:cubicBezTo>
                  <a:cubicBezTo>
                    <a:pt x="11735" y="36762"/>
                    <a:pt x="11918" y="36487"/>
                    <a:pt x="11918" y="36211"/>
                  </a:cubicBezTo>
                  <a:cubicBezTo>
                    <a:pt x="13019" y="23194"/>
                    <a:pt x="23836" y="13293"/>
                    <a:pt x="36854" y="13293"/>
                  </a:cubicBezTo>
                  <a:lnTo>
                    <a:pt x="37037" y="13293"/>
                  </a:lnTo>
                  <a:cubicBezTo>
                    <a:pt x="50238" y="13293"/>
                    <a:pt x="61148" y="23744"/>
                    <a:pt x="61881" y="36945"/>
                  </a:cubicBezTo>
                  <a:cubicBezTo>
                    <a:pt x="61881" y="37312"/>
                    <a:pt x="62065" y="37587"/>
                    <a:pt x="62248" y="37862"/>
                  </a:cubicBezTo>
                  <a:cubicBezTo>
                    <a:pt x="62615" y="38137"/>
                    <a:pt x="62981" y="38320"/>
                    <a:pt x="63440" y="38320"/>
                  </a:cubicBezTo>
                  <a:lnTo>
                    <a:pt x="73432" y="38320"/>
                  </a:lnTo>
                  <a:cubicBezTo>
                    <a:pt x="73891" y="38320"/>
                    <a:pt x="74441" y="38228"/>
                    <a:pt x="74807" y="37862"/>
                  </a:cubicBezTo>
                  <a:cubicBezTo>
                    <a:pt x="75082" y="37495"/>
                    <a:pt x="75174" y="37037"/>
                    <a:pt x="75174" y="36578"/>
                  </a:cubicBezTo>
                  <a:lnTo>
                    <a:pt x="75174" y="35936"/>
                  </a:lnTo>
                  <a:cubicBezTo>
                    <a:pt x="73891" y="15768"/>
                    <a:pt x="57206" y="92"/>
                    <a:pt x="37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142"/>
          <p:cNvSpPr txBox="1"/>
          <p:nvPr/>
        </p:nvSpPr>
        <p:spPr>
          <a:xfrm>
            <a:off x="3190225" y="323875"/>
            <a:ext cx="5555700" cy="203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AB9A5"/>
                </a:solidFill>
                <a:latin typeface="Proxima Nova"/>
                <a:ea typeface="Proxima Nova"/>
                <a:cs typeface="Proxima Nova"/>
                <a:sym typeface="Proxima Nova"/>
              </a:rPr>
              <a:t>BOSH</a:t>
            </a:r>
            <a:r>
              <a:rPr lang="en" sz="2000">
                <a:solidFill>
                  <a:srgbClr val="434343"/>
                </a:solidFill>
                <a:latin typeface="Proxima Nova"/>
                <a:ea typeface="Proxima Nova"/>
                <a:cs typeface="Proxima Nova"/>
                <a:sym typeface="Proxima Nova"/>
              </a:rPr>
              <a:t> is an open source tool for release engineering, deployment, lifecycle management, and monitoring of distributed systems.</a:t>
            </a:r>
            <a:endParaRPr sz="2000">
              <a:solidFill>
                <a:srgbClr val="434343"/>
              </a:solidFill>
              <a:latin typeface="Proxima Nova"/>
              <a:ea typeface="Proxima Nova"/>
              <a:cs typeface="Proxima Nova"/>
              <a:sym typeface="Proxima Nova"/>
            </a:endParaRPr>
          </a:p>
          <a:p>
            <a:pPr indent="0" lvl="0" marL="0" rtl="0" algn="l">
              <a:lnSpc>
                <a:spcPct val="115000"/>
              </a:lnSpc>
              <a:spcBef>
                <a:spcPts val="0"/>
              </a:spcBef>
              <a:spcAft>
                <a:spcPts val="1000"/>
              </a:spcAft>
              <a:buNone/>
            </a:pPr>
            <a:r>
              <a:rPr lang="en" sz="2000">
                <a:solidFill>
                  <a:srgbClr val="434343"/>
                </a:solidFill>
                <a:latin typeface="Proxima Nova"/>
                <a:ea typeface="Proxima Nova"/>
                <a:cs typeface="Proxima Nova"/>
                <a:sym typeface="Proxima Nova"/>
              </a:rPr>
              <a:t> </a:t>
            </a:r>
            <a:endParaRPr sz="2000">
              <a:solidFill>
                <a:srgbClr val="434343"/>
              </a:solidFill>
              <a:latin typeface="Proxima Nova"/>
              <a:ea typeface="Proxima Nova"/>
              <a:cs typeface="Proxima Nova"/>
              <a:sym typeface="Proxima Nova"/>
            </a:endParaRPr>
          </a:p>
        </p:txBody>
      </p:sp>
      <p:pic>
        <p:nvPicPr>
          <p:cNvPr id="1290" name="Google Shape;1290;p142"/>
          <p:cNvPicPr preferRelativeResize="0"/>
          <p:nvPr/>
        </p:nvPicPr>
        <p:blipFill rotWithShape="1">
          <a:blip r:embed="rId3">
            <a:alphaModFix/>
          </a:blip>
          <a:srcRect b="0" l="0" r="0" t="0"/>
          <a:stretch/>
        </p:blipFill>
        <p:spPr>
          <a:xfrm>
            <a:off x="3718976" y="1832352"/>
            <a:ext cx="4498200" cy="3085500"/>
          </a:xfrm>
          <a:prstGeom prst="rect">
            <a:avLst/>
          </a:prstGeom>
          <a:noFill/>
          <a:ln>
            <a:noFill/>
          </a:ln>
          <a:effectLst>
            <a:outerShdw blurRad="142875" rotWithShape="0" algn="bl" dir="5400000" dist="9525">
              <a:srgbClr val="000000">
                <a:alpha val="3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143"/>
          <p:cNvSpPr txBox="1"/>
          <p:nvPr/>
        </p:nvSpPr>
        <p:spPr>
          <a:xfrm>
            <a:off x="4695725" y="929017"/>
            <a:ext cx="4859100" cy="1701300"/>
          </a:xfrm>
          <a:prstGeom prst="rect">
            <a:avLst/>
          </a:prstGeom>
          <a:noFill/>
          <a:ln>
            <a:noFill/>
          </a:ln>
        </p:spPr>
        <p:txBody>
          <a:bodyPr anchorCtr="0" anchor="t" bIns="91400" lIns="91400" spcFirstLastPara="1" rIns="91400" wrap="square" tIns="91400">
            <a:noAutofit/>
          </a:bodyPr>
          <a:lstStyle/>
          <a:p>
            <a:pPr indent="-342900" lvl="0" marL="457200" rtl="0" algn="l">
              <a:lnSpc>
                <a:spcPct val="115000"/>
              </a:lnSpc>
              <a:spcBef>
                <a:spcPts val="800"/>
              </a:spcBef>
              <a:spcAft>
                <a:spcPts val="0"/>
              </a:spcAft>
              <a:buSzPts val="1800"/>
              <a:buFont typeface="Proxima Nova"/>
              <a:buChar char="●"/>
            </a:pPr>
            <a:r>
              <a:rPr lang="en" sz="1800">
                <a:latin typeface="Proxima Nova"/>
                <a:ea typeface="Proxima Nova"/>
                <a:cs typeface="Proxima Nova"/>
                <a:sym typeface="Proxima Nova"/>
              </a:rPr>
              <a:t>Packaging with embedded OS</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Server provisioning on any IaaS</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Software deployment  across AZs</a:t>
            </a:r>
            <a:endParaRPr sz="1800">
              <a:latin typeface="Proxima Nova"/>
              <a:ea typeface="Proxima Nova"/>
              <a:cs typeface="Proxima Nova"/>
              <a:sym typeface="Proxima Nova"/>
            </a:endParaRPr>
          </a:p>
          <a:p>
            <a:pPr indent="0" lvl="0" marL="0" rtl="0" algn="l">
              <a:lnSpc>
                <a:spcPct val="115000"/>
              </a:lnSpc>
              <a:spcBef>
                <a:spcPts val="1000"/>
              </a:spcBef>
              <a:spcAft>
                <a:spcPts val="1000"/>
              </a:spcAft>
              <a:buNone/>
            </a:pPr>
            <a:r>
              <a:t/>
            </a:r>
            <a:endParaRPr sz="1800">
              <a:latin typeface="Proxima Nova"/>
              <a:ea typeface="Proxima Nova"/>
              <a:cs typeface="Proxima Nova"/>
              <a:sym typeface="Proxima Nova"/>
            </a:endParaRPr>
          </a:p>
        </p:txBody>
      </p:sp>
      <p:sp>
        <p:nvSpPr>
          <p:cNvPr id="1296" name="Google Shape;1296;p143"/>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open source tool chain for</a:t>
            </a:r>
            <a:r>
              <a:rPr lang="en">
                <a:solidFill>
                  <a:srgbClr val="FFFFFF"/>
                </a:solidFill>
              </a:rPr>
              <a:t> release engineering, deployment, and lifecycle management of large scale distributed services.</a:t>
            </a:r>
            <a:endParaRPr>
              <a:solidFill>
                <a:srgbClr val="FFFFFF"/>
              </a:solidFill>
            </a:endParaRPr>
          </a:p>
          <a:p>
            <a:pPr indent="0" lvl="0" marL="0" rtl="0" algn="l">
              <a:spcBef>
                <a:spcPts val="1500"/>
              </a:spcBef>
              <a:spcAft>
                <a:spcPts val="0"/>
              </a:spcAft>
              <a:buNone/>
            </a:pPr>
            <a:r>
              <a:t/>
            </a:r>
            <a:endParaRPr/>
          </a:p>
          <a:p>
            <a:pPr indent="0" lvl="0" marL="0" rtl="0" algn="l">
              <a:spcBef>
                <a:spcPts val="1500"/>
              </a:spcBef>
              <a:spcAft>
                <a:spcPts val="1500"/>
              </a:spcAft>
              <a:buNone/>
            </a:pPr>
            <a:r>
              <a:t/>
            </a:r>
            <a:endParaRPr/>
          </a:p>
        </p:txBody>
      </p:sp>
      <p:pic>
        <p:nvPicPr>
          <p:cNvPr id="1297" name="Google Shape;1297;p143"/>
          <p:cNvPicPr preferRelativeResize="0"/>
          <p:nvPr/>
        </p:nvPicPr>
        <p:blipFill>
          <a:blip r:embed="rId3">
            <a:alphaModFix/>
          </a:blip>
          <a:stretch>
            <a:fillRect/>
          </a:stretch>
        </p:blipFill>
        <p:spPr>
          <a:xfrm>
            <a:off x="3353674" y="1102955"/>
            <a:ext cx="1309825" cy="1315163"/>
          </a:xfrm>
          <a:prstGeom prst="rect">
            <a:avLst/>
          </a:prstGeom>
          <a:noFill/>
          <a:ln>
            <a:noFill/>
          </a:ln>
        </p:spPr>
      </p:pic>
      <p:pic>
        <p:nvPicPr>
          <p:cNvPr id="1298" name="Google Shape;1298;p143"/>
          <p:cNvPicPr preferRelativeResize="0"/>
          <p:nvPr/>
        </p:nvPicPr>
        <p:blipFill>
          <a:blip r:embed="rId4">
            <a:alphaModFix/>
          </a:blip>
          <a:stretch>
            <a:fillRect/>
          </a:stretch>
        </p:blipFill>
        <p:spPr>
          <a:xfrm>
            <a:off x="3353675" y="2832469"/>
            <a:ext cx="1309825" cy="1319261"/>
          </a:xfrm>
          <a:prstGeom prst="rect">
            <a:avLst/>
          </a:prstGeom>
          <a:noFill/>
          <a:ln>
            <a:noFill/>
          </a:ln>
        </p:spPr>
      </p:pic>
      <p:sp>
        <p:nvSpPr>
          <p:cNvPr id="1299" name="Google Shape;1299;p143"/>
          <p:cNvSpPr txBox="1"/>
          <p:nvPr/>
        </p:nvSpPr>
        <p:spPr>
          <a:xfrm>
            <a:off x="4695725" y="2383675"/>
            <a:ext cx="4859100" cy="2280600"/>
          </a:xfrm>
          <a:prstGeom prst="rect">
            <a:avLst/>
          </a:prstGeom>
          <a:noFill/>
          <a:ln>
            <a:noFill/>
          </a:ln>
        </p:spPr>
        <p:txBody>
          <a:bodyPr anchorCtr="0" anchor="t" bIns="91400" lIns="91400" spcFirstLastPara="1" rIns="91400" wrap="square" tIns="91400">
            <a:noAutofit/>
          </a:bodyPr>
          <a:lstStyle/>
          <a:p>
            <a:pPr indent="-342900" lvl="0" marL="457200" rtl="0" algn="l">
              <a:lnSpc>
                <a:spcPct val="115000"/>
              </a:lnSpc>
              <a:spcBef>
                <a:spcPts val="800"/>
              </a:spcBef>
              <a:spcAft>
                <a:spcPts val="0"/>
              </a:spcAft>
              <a:buSzPts val="1800"/>
              <a:buFont typeface="Proxima Nova"/>
              <a:buChar char="●"/>
            </a:pPr>
            <a:r>
              <a:rPr lang="en" sz="1800">
                <a:latin typeface="Proxima Nova"/>
                <a:ea typeface="Proxima Nova"/>
                <a:cs typeface="Proxima Nova"/>
                <a:sym typeface="Proxima Nova"/>
              </a:rPr>
              <a:t>Health Monitoring (server &amp; process)</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Service &amp; server state monitoring</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Self-healing w/ Resurrector</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Rolling upgrades with canaries</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Dynamic scaling up or down</a:t>
            </a:r>
            <a:endParaRPr sz="1800">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Char char="●"/>
            </a:pPr>
            <a:r>
              <a:rPr lang="en" sz="1800">
                <a:latin typeface="Proxima Nova"/>
                <a:ea typeface="Proxima Nova"/>
                <a:cs typeface="Proxima Nova"/>
                <a:sym typeface="Proxima Nova"/>
              </a:rPr>
              <a:t>Repeatability and Consistency</a:t>
            </a:r>
            <a:endParaRPr sz="1800">
              <a:latin typeface="Proxima Nova"/>
              <a:ea typeface="Proxima Nova"/>
              <a:cs typeface="Proxima Nova"/>
              <a:sym typeface="Proxima Nova"/>
            </a:endParaRPr>
          </a:p>
        </p:txBody>
      </p:sp>
      <p:pic>
        <p:nvPicPr>
          <p:cNvPr id="1300" name="Google Shape;1300;p143"/>
          <p:cNvPicPr preferRelativeResize="0"/>
          <p:nvPr/>
        </p:nvPicPr>
        <p:blipFill>
          <a:blip r:embed="rId5">
            <a:alphaModFix/>
          </a:blip>
          <a:stretch>
            <a:fillRect/>
          </a:stretch>
        </p:blipFill>
        <p:spPr>
          <a:xfrm>
            <a:off x="3126468" y="22850"/>
            <a:ext cx="5970831" cy="1148400"/>
          </a:xfrm>
          <a:prstGeom prst="rect">
            <a:avLst/>
          </a:prstGeom>
          <a:noFill/>
          <a:ln>
            <a:noFill/>
          </a:ln>
        </p:spPr>
      </p:pic>
      <p:grpSp>
        <p:nvGrpSpPr>
          <p:cNvPr id="1301" name="Google Shape;1301;p143"/>
          <p:cNvGrpSpPr/>
          <p:nvPr/>
        </p:nvGrpSpPr>
        <p:grpSpPr>
          <a:xfrm>
            <a:off x="303321" y="1127882"/>
            <a:ext cx="1944992" cy="704469"/>
            <a:chOff x="231425" y="1558950"/>
            <a:chExt cx="7049625" cy="2553350"/>
          </a:xfrm>
        </p:grpSpPr>
        <p:sp>
          <p:nvSpPr>
            <p:cNvPr id="1302" name="Google Shape;1302;p143"/>
            <p:cNvSpPr/>
            <p:nvPr/>
          </p:nvSpPr>
          <p:spPr>
            <a:xfrm>
              <a:off x="6999125" y="3928925"/>
              <a:ext cx="112325" cy="142125"/>
            </a:xfrm>
            <a:custGeom>
              <a:rect b="b" l="l" r="r" t="t"/>
              <a:pathLst>
                <a:path extrusionOk="0" h="5685" w="4493">
                  <a:moveTo>
                    <a:pt x="0" y="0"/>
                  </a:moveTo>
                  <a:lnTo>
                    <a:pt x="0" y="917"/>
                  </a:lnTo>
                  <a:lnTo>
                    <a:pt x="1742" y="917"/>
                  </a:lnTo>
                  <a:lnTo>
                    <a:pt x="1742" y="5684"/>
                  </a:lnTo>
                  <a:lnTo>
                    <a:pt x="2751" y="5684"/>
                  </a:lnTo>
                  <a:lnTo>
                    <a:pt x="2751" y="917"/>
                  </a:lnTo>
                  <a:lnTo>
                    <a:pt x="4492" y="917"/>
                  </a:lnTo>
                  <a:lnTo>
                    <a:pt x="44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3"/>
            <p:cNvSpPr/>
            <p:nvPr/>
          </p:nvSpPr>
          <p:spPr>
            <a:xfrm>
              <a:off x="7127475" y="3928925"/>
              <a:ext cx="153575" cy="144400"/>
            </a:xfrm>
            <a:custGeom>
              <a:rect b="b" l="l" r="r" t="t"/>
              <a:pathLst>
                <a:path extrusionOk="0" h="5776" w="6143">
                  <a:moveTo>
                    <a:pt x="0" y="0"/>
                  </a:moveTo>
                  <a:lnTo>
                    <a:pt x="92" y="5776"/>
                  </a:lnTo>
                  <a:lnTo>
                    <a:pt x="1009" y="5776"/>
                  </a:lnTo>
                  <a:lnTo>
                    <a:pt x="1009" y="1192"/>
                  </a:lnTo>
                  <a:lnTo>
                    <a:pt x="2750" y="5776"/>
                  </a:lnTo>
                  <a:lnTo>
                    <a:pt x="3484" y="5776"/>
                  </a:lnTo>
                  <a:lnTo>
                    <a:pt x="5226" y="1192"/>
                  </a:lnTo>
                  <a:lnTo>
                    <a:pt x="5226" y="5776"/>
                  </a:lnTo>
                  <a:lnTo>
                    <a:pt x="6142" y="5776"/>
                  </a:lnTo>
                  <a:lnTo>
                    <a:pt x="6142" y="0"/>
                  </a:lnTo>
                  <a:lnTo>
                    <a:pt x="4492" y="0"/>
                  </a:lnTo>
                  <a:lnTo>
                    <a:pt x="3117" y="4034"/>
                  </a:lnTo>
                  <a:lnTo>
                    <a:pt x="1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3"/>
            <p:cNvSpPr/>
            <p:nvPr/>
          </p:nvSpPr>
          <p:spPr>
            <a:xfrm>
              <a:off x="3737800" y="2198575"/>
              <a:ext cx="1434725" cy="1911425"/>
            </a:xfrm>
            <a:custGeom>
              <a:rect b="b" l="l" r="r" t="t"/>
              <a:pathLst>
                <a:path extrusionOk="0" h="76457" w="57389">
                  <a:moveTo>
                    <a:pt x="28603" y="0"/>
                  </a:moveTo>
                  <a:cubicBezTo>
                    <a:pt x="11276" y="0"/>
                    <a:pt x="1009" y="8801"/>
                    <a:pt x="1009" y="21452"/>
                  </a:cubicBezTo>
                  <a:cubicBezTo>
                    <a:pt x="1009" y="33736"/>
                    <a:pt x="7334" y="39145"/>
                    <a:pt x="24752" y="43729"/>
                  </a:cubicBezTo>
                  <a:cubicBezTo>
                    <a:pt x="38504" y="48221"/>
                    <a:pt x="41346" y="49596"/>
                    <a:pt x="41346" y="55555"/>
                  </a:cubicBezTo>
                  <a:cubicBezTo>
                    <a:pt x="41346" y="60597"/>
                    <a:pt x="37037" y="63622"/>
                    <a:pt x="29244" y="63622"/>
                  </a:cubicBezTo>
                  <a:cubicBezTo>
                    <a:pt x="20352" y="63622"/>
                    <a:pt x="15768" y="59588"/>
                    <a:pt x="15768" y="52713"/>
                  </a:cubicBezTo>
                  <a:lnTo>
                    <a:pt x="15768" y="50513"/>
                  </a:lnTo>
                  <a:lnTo>
                    <a:pt x="0" y="50513"/>
                  </a:lnTo>
                  <a:lnTo>
                    <a:pt x="0" y="53813"/>
                  </a:lnTo>
                  <a:cubicBezTo>
                    <a:pt x="0" y="67472"/>
                    <a:pt x="9076" y="76457"/>
                    <a:pt x="28878" y="76457"/>
                  </a:cubicBezTo>
                  <a:cubicBezTo>
                    <a:pt x="45838" y="76457"/>
                    <a:pt x="57389" y="68573"/>
                    <a:pt x="57389" y="54638"/>
                  </a:cubicBezTo>
                  <a:cubicBezTo>
                    <a:pt x="57389" y="42629"/>
                    <a:pt x="51705" y="37220"/>
                    <a:pt x="33186" y="31994"/>
                  </a:cubicBezTo>
                  <a:cubicBezTo>
                    <a:pt x="20719" y="27869"/>
                    <a:pt x="16960" y="26311"/>
                    <a:pt x="16960" y="20627"/>
                  </a:cubicBezTo>
                  <a:cubicBezTo>
                    <a:pt x="16960" y="16043"/>
                    <a:pt x="20810" y="12835"/>
                    <a:pt x="28144" y="12835"/>
                  </a:cubicBezTo>
                  <a:cubicBezTo>
                    <a:pt x="37037" y="12835"/>
                    <a:pt x="40704" y="17143"/>
                    <a:pt x="40704" y="22552"/>
                  </a:cubicBezTo>
                  <a:lnTo>
                    <a:pt x="40704" y="24752"/>
                  </a:lnTo>
                  <a:lnTo>
                    <a:pt x="56472" y="24752"/>
                  </a:lnTo>
                  <a:lnTo>
                    <a:pt x="56472" y="22277"/>
                  </a:lnTo>
                  <a:cubicBezTo>
                    <a:pt x="56472" y="9076"/>
                    <a:pt x="47579" y="0"/>
                    <a:pt x="28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3"/>
            <p:cNvSpPr/>
            <p:nvPr/>
          </p:nvSpPr>
          <p:spPr>
            <a:xfrm>
              <a:off x="254150" y="2244400"/>
              <a:ext cx="1434750" cy="1824350"/>
            </a:xfrm>
            <a:custGeom>
              <a:rect b="b" l="l" r="r" t="t"/>
              <a:pathLst>
                <a:path extrusionOk="0" h="72974" w="57390">
                  <a:moveTo>
                    <a:pt x="27045" y="13660"/>
                  </a:moveTo>
                  <a:cubicBezTo>
                    <a:pt x="32179" y="13660"/>
                    <a:pt x="37862" y="15219"/>
                    <a:pt x="37862" y="21269"/>
                  </a:cubicBezTo>
                  <a:cubicBezTo>
                    <a:pt x="37862" y="27136"/>
                    <a:pt x="32729" y="29245"/>
                    <a:pt x="27778" y="29245"/>
                  </a:cubicBezTo>
                  <a:lnTo>
                    <a:pt x="16044" y="29245"/>
                  </a:lnTo>
                  <a:lnTo>
                    <a:pt x="16135" y="13660"/>
                  </a:lnTo>
                  <a:close/>
                  <a:moveTo>
                    <a:pt x="28237" y="42813"/>
                  </a:moveTo>
                  <a:cubicBezTo>
                    <a:pt x="33554" y="42813"/>
                    <a:pt x="41254" y="44004"/>
                    <a:pt x="41254" y="50880"/>
                  </a:cubicBezTo>
                  <a:cubicBezTo>
                    <a:pt x="41254" y="57297"/>
                    <a:pt x="35571" y="59406"/>
                    <a:pt x="30528" y="59406"/>
                  </a:cubicBezTo>
                  <a:lnTo>
                    <a:pt x="16044" y="59406"/>
                  </a:lnTo>
                  <a:lnTo>
                    <a:pt x="16135" y="42813"/>
                  </a:lnTo>
                  <a:close/>
                  <a:moveTo>
                    <a:pt x="1" y="1"/>
                  </a:moveTo>
                  <a:lnTo>
                    <a:pt x="1" y="72973"/>
                  </a:lnTo>
                  <a:lnTo>
                    <a:pt x="29887" y="72973"/>
                  </a:lnTo>
                  <a:cubicBezTo>
                    <a:pt x="42996" y="72973"/>
                    <a:pt x="57389" y="67931"/>
                    <a:pt x="57389" y="52713"/>
                  </a:cubicBezTo>
                  <a:cubicBezTo>
                    <a:pt x="57389" y="43179"/>
                    <a:pt x="50972" y="36029"/>
                    <a:pt x="41346" y="34837"/>
                  </a:cubicBezTo>
                  <a:lnTo>
                    <a:pt x="41346" y="34654"/>
                  </a:lnTo>
                  <a:cubicBezTo>
                    <a:pt x="48955" y="32362"/>
                    <a:pt x="53997" y="26770"/>
                    <a:pt x="53997" y="18611"/>
                  </a:cubicBezTo>
                  <a:cubicBezTo>
                    <a:pt x="53997" y="2659"/>
                    <a:pt x="40063" y="1"/>
                    <a:pt x="27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3"/>
            <p:cNvSpPr/>
            <p:nvPr/>
          </p:nvSpPr>
          <p:spPr>
            <a:xfrm>
              <a:off x="5330650" y="2244400"/>
              <a:ext cx="1583700" cy="1826650"/>
            </a:xfrm>
            <a:custGeom>
              <a:rect b="b" l="l" r="r" t="t"/>
              <a:pathLst>
                <a:path extrusionOk="0" h="73066" w="63348">
                  <a:moveTo>
                    <a:pt x="0" y="1"/>
                  </a:moveTo>
                  <a:lnTo>
                    <a:pt x="0" y="73065"/>
                  </a:lnTo>
                  <a:lnTo>
                    <a:pt x="16043" y="73065"/>
                  </a:lnTo>
                  <a:lnTo>
                    <a:pt x="16043" y="41529"/>
                  </a:lnTo>
                  <a:lnTo>
                    <a:pt x="47304" y="41529"/>
                  </a:lnTo>
                  <a:lnTo>
                    <a:pt x="47304" y="73065"/>
                  </a:lnTo>
                  <a:lnTo>
                    <a:pt x="63347" y="73065"/>
                  </a:lnTo>
                  <a:lnTo>
                    <a:pt x="63347" y="1"/>
                  </a:lnTo>
                  <a:lnTo>
                    <a:pt x="47304" y="1"/>
                  </a:lnTo>
                  <a:lnTo>
                    <a:pt x="47304" y="27228"/>
                  </a:lnTo>
                  <a:lnTo>
                    <a:pt x="16043" y="27228"/>
                  </a:lnTo>
                  <a:lnTo>
                    <a:pt x="160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3"/>
            <p:cNvSpPr/>
            <p:nvPr/>
          </p:nvSpPr>
          <p:spPr>
            <a:xfrm>
              <a:off x="231425" y="1561250"/>
              <a:ext cx="311525" cy="355850"/>
            </a:xfrm>
            <a:custGeom>
              <a:rect b="b" l="l" r="r" t="t"/>
              <a:pathLst>
                <a:path extrusionOk="0" h="14234" w="12461">
                  <a:moveTo>
                    <a:pt x="7098" y="0"/>
                  </a:moveTo>
                  <a:cubicBezTo>
                    <a:pt x="3207" y="0"/>
                    <a:pt x="0" y="3234"/>
                    <a:pt x="268" y="7250"/>
                  </a:cubicBezTo>
                  <a:cubicBezTo>
                    <a:pt x="92" y="11038"/>
                    <a:pt x="3132" y="14233"/>
                    <a:pt x="6949" y="14233"/>
                  </a:cubicBezTo>
                  <a:cubicBezTo>
                    <a:pt x="7104" y="14233"/>
                    <a:pt x="7261" y="14228"/>
                    <a:pt x="7419" y="14217"/>
                  </a:cubicBezTo>
                  <a:cubicBezTo>
                    <a:pt x="9344" y="14217"/>
                    <a:pt x="11086" y="13484"/>
                    <a:pt x="12461" y="12200"/>
                  </a:cubicBezTo>
                  <a:lnTo>
                    <a:pt x="11727" y="11467"/>
                  </a:lnTo>
                  <a:cubicBezTo>
                    <a:pt x="10536" y="12659"/>
                    <a:pt x="8977" y="13209"/>
                    <a:pt x="7419" y="13300"/>
                  </a:cubicBezTo>
                  <a:cubicBezTo>
                    <a:pt x="7312" y="13306"/>
                    <a:pt x="7206" y="13309"/>
                    <a:pt x="7100" y="13309"/>
                  </a:cubicBezTo>
                  <a:cubicBezTo>
                    <a:pt x="3763" y="13309"/>
                    <a:pt x="1099" y="10535"/>
                    <a:pt x="1276" y="7158"/>
                  </a:cubicBezTo>
                  <a:cubicBezTo>
                    <a:pt x="1101" y="3827"/>
                    <a:pt x="3693" y="998"/>
                    <a:pt x="6966" y="998"/>
                  </a:cubicBezTo>
                  <a:cubicBezTo>
                    <a:pt x="7116" y="998"/>
                    <a:pt x="7267" y="1004"/>
                    <a:pt x="7419" y="1016"/>
                  </a:cubicBezTo>
                  <a:cubicBezTo>
                    <a:pt x="9069" y="1016"/>
                    <a:pt x="10627" y="1566"/>
                    <a:pt x="11727" y="2758"/>
                  </a:cubicBezTo>
                  <a:lnTo>
                    <a:pt x="12461" y="2116"/>
                  </a:lnTo>
                  <a:cubicBezTo>
                    <a:pt x="11177" y="741"/>
                    <a:pt x="9344" y="8"/>
                    <a:pt x="7419" y="8"/>
                  </a:cubicBezTo>
                  <a:cubicBezTo>
                    <a:pt x="7311" y="3"/>
                    <a:pt x="7205" y="0"/>
                    <a:pt x="70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3"/>
            <p:cNvSpPr/>
            <p:nvPr/>
          </p:nvSpPr>
          <p:spPr>
            <a:xfrm>
              <a:off x="648350" y="1566025"/>
              <a:ext cx="222350" cy="348375"/>
            </a:xfrm>
            <a:custGeom>
              <a:rect b="b" l="l" r="r" t="t"/>
              <a:pathLst>
                <a:path extrusionOk="0" h="13935" w="8894">
                  <a:moveTo>
                    <a:pt x="1" y="0"/>
                  </a:moveTo>
                  <a:lnTo>
                    <a:pt x="1" y="13935"/>
                  </a:lnTo>
                  <a:lnTo>
                    <a:pt x="8893" y="13935"/>
                  </a:lnTo>
                  <a:lnTo>
                    <a:pt x="8893" y="12926"/>
                  </a:lnTo>
                  <a:lnTo>
                    <a:pt x="1101" y="12926"/>
                  </a:lnTo>
                  <a:lnTo>
                    <a:pt x="1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3"/>
            <p:cNvSpPr/>
            <p:nvPr/>
          </p:nvSpPr>
          <p:spPr>
            <a:xfrm>
              <a:off x="964625" y="1559150"/>
              <a:ext cx="350700" cy="359825"/>
            </a:xfrm>
            <a:custGeom>
              <a:rect b="b" l="l" r="r" t="t"/>
              <a:pathLst>
                <a:path extrusionOk="0" h="14393" w="14028">
                  <a:moveTo>
                    <a:pt x="7060" y="1100"/>
                  </a:moveTo>
                  <a:cubicBezTo>
                    <a:pt x="11094" y="1100"/>
                    <a:pt x="13019" y="4034"/>
                    <a:pt x="13019" y="7242"/>
                  </a:cubicBezTo>
                  <a:cubicBezTo>
                    <a:pt x="13199" y="10581"/>
                    <a:pt x="10538" y="13387"/>
                    <a:pt x="7219" y="13387"/>
                  </a:cubicBezTo>
                  <a:cubicBezTo>
                    <a:pt x="7166" y="13387"/>
                    <a:pt x="7113" y="13386"/>
                    <a:pt x="7060" y="13384"/>
                  </a:cubicBezTo>
                  <a:cubicBezTo>
                    <a:pt x="3118" y="13384"/>
                    <a:pt x="1101" y="10359"/>
                    <a:pt x="1101" y="7242"/>
                  </a:cubicBezTo>
                  <a:cubicBezTo>
                    <a:pt x="1101" y="3942"/>
                    <a:pt x="3026" y="1100"/>
                    <a:pt x="7060" y="1100"/>
                  </a:cubicBezTo>
                  <a:close/>
                  <a:moveTo>
                    <a:pt x="7060" y="0"/>
                  </a:moveTo>
                  <a:cubicBezTo>
                    <a:pt x="2384" y="0"/>
                    <a:pt x="1" y="3484"/>
                    <a:pt x="1" y="7242"/>
                  </a:cubicBezTo>
                  <a:cubicBezTo>
                    <a:pt x="1" y="10909"/>
                    <a:pt x="2293" y="14393"/>
                    <a:pt x="7060" y="14393"/>
                  </a:cubicBezTo>
                  <a:cubicBezTo>
                    <a:pt x="11735" y="14393"/>
                    <a:pt x="14027" y="10909"/>
                    <a:pt x="14027" y="7242"/>
                  </a:cubicBezTo>
                  <a:lnTo>
                    <a:pt x="14027" y="7151"/>
                  </a:lnTo>
                  <a:cubicBezTo>
                    <a:pt x="14027" y="3484"/>
                    <a:pt x="11735" y="0"/>
                    <a:pt x="7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3"/>
            <p:cNvSpPr/>
            <p:nvPr/>
          </p:nvSpPr>
          <p:spPr>
            <a:xfrm>
              <a:off x="1436750" y="1566025"/>
              <a:ext cx="265900" cy="352950"/>
            </a:xfrm>
            <a:custGeom>
              <a:rect b="b" l="l" r="r" t="t"/>
              <a:pathLst>
                <a:path extrusionOk="0" h="14118" w="10636">
                  <a:moveTo>
                    <a:pt x="1" y="0"/>
                  </a:moveTo>
                  <a:lnTo>
                    <a:pt x="1" y="8617"/>
                  </a:lnTo>
                  <a:cubicBezTo>
                    <a:pt x="1" y="12284"/>
                    <a:pt x="2659" y="14118"/>
                    <a:pt x="5318" y="14118"/>
                  </a:cubicBezTo>
                  <a:cubicBezTo>
                    <a:pt x="7977" y="14118"/>
                    <a:pt x="10635" y="12284"/>
                    <a:pt x="10635" y="8617"/>
                  </a:cubicBezTo>
                  <a:lnTo>
                    <a:pt x="10635" y="0"/>
                  </a:lnTo>
                  <a:lnTo>
                    <a:pt x="9627" y="0"/>
                  </a:lnTo>
                  <a:lnTo>
                    <a:pt x="9627" y="8617"/>
                  </a:lnTo>
                  <a:cubicBezTo>
                    <a:pt x="9764" y="11643"/>
                    <a:pt x="7541" y="13155"/>
                    <a:pt x="5329" y="13155"/>
                  </a:cubicBezTo>
                  <a:cubicBezTo>
                    <a:pt x="3118" y="13155"/>
                    <a:pt x="918" y="11643"/>
                    <a:pt x="1101" y="8617"/>
                  </a:cubicBezTo>
                  <a:lnTo>
                    <a:pt x="1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3"/>
            <p:cNvSpPr/>
            <p:nvPr/>
          </p:nvSpPr>
          <p:spPr>
            <a:xfrm>
              <a:off x="1833250" y="1565825"/>
              <a:ext cx="300075" cy="348750"/>
            </a:xfrm>
            <a:custGeom>
              <a:rect b="b" l="l" r="r" t="t"/>
              <a:pathLst>
                <a:path extrusionOk="0" h="13950" w="12003">
                  <a:moveTo>
                    <a:pt x="5145" y="1089"/>
                  </a:moveTo>
                  <a:cubicBezTo>
                    <a:pt x="8233" y="1089"/>
                    <a:pt x="10727" y="3649"/>
                    <a:pt x="10727" y="6792"/>
                  </a:cubicBezTo>
                  <a:cubicBezTo>
                    <a:pt x="10904" y="10080"/>
                    <a:pt x="8240" y="12851"/>
                    <a:pt x="4987" y="12851"/>
                  </a:cubicBezTo>
                  <a:cubicBezTo>
                    <a:pt x="4884" y="12851"/>
                    <a:pt x="4780" y="12848"/>
                    <a:pt x="4676" y="12842"/>
                  </a:cubicBezTo>
                  <a:lnTo>
                    <a:pt x="1009" y="12842"/>
                  </a:lnTo>
                  <a:lnTo>
                    <a:pt x="1009" y="1108"/>
                  </a:lnTo>
                  <a:lnTo>
                    <a:pt x="4676" y="1108"/>
                  </a:lnTo>
                  <a:cubicBezTo>
                    <a:pt x="4834" y="1095"/>
                    <a:pt x="4990" y="1089"/>
                    <a:pt x="5145" y="1089"/>
                  </a:cubicBezTo>
                  <a:close/>
                  <a:moveTo>
                    <a:pt x="4999" y="0"/>
                  </a:moveTo>
                  <a:cubicBezTo>
                    <a:pt x="4892" y="0"/>
                    <a:pt x="4784" y="3"/>
                    <a:pt x="4676" y="8"/>
                  </a:cubicBezTo>
                  <a:lnTo>
                    <a:pt x="1" y="8"/>
                  </a:lnTo>
                  <a:lnTo>
                    <a:pt x="1" y="13943"/>
                  </a:lnTo>
                  <a:lnTo>
                    <a:pt x="4676" y="13943"/>
                  </a:lnTo>
                  <a:cubicBezTo>
                    <a:pt x="4781" y="13947"/>
                    <a:pt x="4885" y="13950"/>
                    <a:pt x="4989" y="13950"/>
                  </a:cubicBezTo>
                  <a:cubicBezTo>
                    <a:pt x="8796" y="13950"/>
                    <a:pt x="12003" y="10718"/>
                    <a:pt x="11735" y="6792"/>
                  </a:cubicBezTo>
                  <a:cubicBezTo>
                    <a:pt x="11824" y="3050"/>
                    <a:pt x="8709" y="0"/>
                    <a:pt x="4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43"/>
            <p:cNvSpPr/>
            <p:nvPr/>
          </p:nvSpPr>
          <p:spPr>
            <a:xfrm>
              <a:off x="2282450" y="1566025"/>
              <a:ext cx="249850" cy="348375"/>
            </a:xfrm>
            <a:custGeom>
              <a:rect b="b" l="l" r="r" t="t"/>
              <a:pathLst>
                <a:path extrusionOk="0" h="13935" w="9994">
                  <a:moveTo>
                    <a:pt x="1" y="0"/>
                  </a:moveTo>
                  <a:lnTo>
                    <a:pt x="1" y="13935"/>
                  </a:lnTo>
                  <a:lnTo>
                    <a:pt x="2659" y="13935"/>
                  </a:lnTo>
                  <a:lnTo>
                    <a:pt x="2659" y="8801"/>
                  </a:lnTo>
                  <a:lnTo>
                    <a:pt x="9627" y="8801"/>
                  </a:lnTo>
                  <a:lnTo>
                    <a:pt x="9627" y="6326"/>
                  </a:lnTo>
                  <a:lnTo>
                    <a:pt x="2659" y="6326"/>
                  </a:lnTo>
                  <a:lnTo>
                    <a:pt x="2659" y="2567"/>
                  </a:lnTo>
                  <a:lnTo>
                    <a:pt x="9993" y="2567"/>
                  </a:lnTo>
                  <a:lnTo>
                    <a:pt x="99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43"/>
            <p:cNvSpPr/>
            <p:nvPr/>
          </p:nvSpPr>
          <p:spPr>
            <a:xfrm>
              <a:off x="2614950" y="1558950"/>
              <a:ext cx="368675" cy="362725"/>
            </a:xfrm>
            <a:custGeom>
              <a:rect b="b" l="l" r="r" t="t"/>
              <a:pathLst>
                <a:path extrusionOk="0" h="14509" w="14747">
                  <a:moveTo>
                    <a:pt x="7419" y="2392"/>
                  </a:moveTo>
                  <a:cubicBezTo>
                    <a:pt x="10720" y="2392"/>
                    <a:pt x="12003" y="5050"/>
                    <a:pt x="12003" y="7342"/>
                  </a:cubicBezTo>
                  <a:cubicBezTo>
                    <a:pt x="11911" y="9634"/>
                    <a:pt x="10628" y="12109"/>
                    <a:pt x="7419" y="12109"/>
                  </a:cubicBezTo>
                  <a:cubicBezTo>
                    <a:pt x="4119" y="12109"/>
                    <a:pt x="2836" y="9634"/>
                    <a:pt x="2836" y="7342"/>
                  </a:cubicBezTo>
                  <a:cubicBezTo>
                    <a:pt x="2836" y="5050"/>
                    <a:pt x="4027" y="2392"/>
                    <a:pt x="7419" y="2392"/>
                  </a:cubicBezTo>
                  <a:close/>
                  <a:moveTo>
                    <a:pt x="7647" y="1"/>
                  </a:moveTo>
                  <a:cubicBezTo>
                    <a:pt x="7541" y="1"/>
                    <a:pt x="7435" y="3"/>
                    <a:pt x="7328" y="8"/>
                  </a:cubicBezTo>
                  <a:cubicBezTo>
                    <a:pt x="2469" y="8"/>
                    <a:pt x="177" y="3675"/>
                    <a:pt x="177" y="7342"/>
                  </a:cubicBezTo>
                  <a:cubicBezTo>
                    <a:pt x="1" y="11222"/>
                    <a:pt x="3048" y="14508"/>
                    <a:pt x="6870" y="14508"/>
                  </a:cubicBezTo>
                  <a:cubicBezTo>
                    <a:pt x="7021" y="14508"/>
                    <a:pt x="7174" y="14503"/>
                    <a:pt x="7328" y="14493"/>
                  </a:cubicBezTo>
                  <a:cubicBezTo>
                    <a:pt x="12186" y="14493"/>
                    <a:pt x="14478" y="10917"/>
                    <a:pt x="14478" y="7342"/>
                  </a:cubicBezTo>
                  <a:cubicBezTo>
                    <a:pt x="14746" y="3323"/>
                    <a:pt x="11622" y="1"/>
                    <a:pt x="7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3"/>
            <p:cNvSpPr/>
            <p:nvPr/>
          </p:nvSpPr>
          <p:spPr>
            <a:xfrm>
              <a:off x="3077875" y="1566025"/>
              <a:ext cx="309300" cy="355450"/>
            </a:xfrm>
            <a:custGeom>
              <a:rect b="b" l="l" r="r" t="t"/>
              <a:pathLst>
                <a:path extrusionOk="0" h="14218" w="12372">
                  <a:moveTo>
                    <a:pt x="178" y="0"/>
                  </a:moveTo>
                  <a:lnTo>
                    <a:pt x="178" y="7976"/>
                  </a:lnTo>
                  <a:cubicBezTo>
                    <a:pt x="0" y="11356"/>
                    <a:pt x="2670" y="14218"/>
                    <a:pt x="6095" y="14218"/>
                  </a:cubicBezTo>
                  <a:cubicBezTo>
                    <a:pt x="6200" y="14218"/>
                    <a:pt x="6306" y="14215"/>
                    <a:pt x="6412" y="14210"/>
                  </a:cubicBezTo>
                  <a:cubicBezTo>
                    <a:pt x="9896" y="14210"/>
                    <a:pt x="12371" y="12101"/>
                    <a:pt x="12371" y="7976"/>
                  </a:cubicBezTo>
                  <a:lnTo>
                    <a:pt x="12371" y="0"/>
                  </a:lnTo>
                  <a:lnTo>
                    <a:pt x="9896" y="0"/>
                  </a:lnTo>
                  <a:lnTo>
                    <a:pt x="9896" y="7976"/>
                  </a:lnTo>
                  <a:cubicBezTo>
                    <a:pt x="9896" y="10359"/>
                    <a:pt x="8612" y="11826"/>
                    <a:pt x="6412" y="11826"/>
                  </a:cubicBezTo>
                  <a:cubicBezTo>
                    <a:pt x="4212" y="11826"/>
                    <a:pt x="2837" y="10451"/>
                    <a:pt x="2837" y="7976"/>
                  </a:cubicBezTo>
                  <a:lnTo>
                    <a:pt x="28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3"/>
            <p:cNvSpPr/>
            <p:nvPr/>
          </p:nvSpPr>
          <p:spPr>
            <a:xfrm>
              <a:off x="3515475" y="1566025"/>
              <a:ext cx="288800" cy="348375"/>
            </a:xfrm>
            <a:custGeom>
              <a:rect b="b" l="l" r="r" t="t"/>
              <a:pathLst>
                <a:path extrusionOk="0" h="13935" w="11552">
                  <a:moveTo>
                    <a:pt x="1" y="0"/>
                  </a:moveTo>
                  <a:lnTo>
                    <a:pt x="1" y="13935"/>
                  </a:lnTo>
                  <a:lnTo>
                    <a:pt x="2659" y="13935"/>
                  </a:lnTo>
                  <a:lnTo>
                    <a:pt x="2659" y="4492"/>
                  </a:lnTo>
                  <a:lnTo>
                    <a:pt x="9902" y="13935"/>
                  </a:lnTo>
                  <a:lnTo>
                    <a:pt x="11552" y="13935"/>
                  </a:lnTo>
                  <a:lnTo>
                    <a:pt x="11552" y="0"/>
                  </a:lnTo>
                  <a:lnTo>
                    <a:pt x="8893" y="0"/>
                  </a:lnTo>
                  <a:lnTo>
                    <a:pt x="8893" y="8617"/>
                  </a:lnTo>
                  <a:lnTo>
                    <a:pt x="21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3"/>
            <p:cNvSpPr/>
            <p:nvPr/>
          </p:nvSpPr>
          <p:spPr>
            <a:xfrm>
              <a:off x="3918850" y="1565600"/>
              <a:ext cx="316125" cy="348975"/>
            </a:xfrm>
            <a:custGeom>
              <a:rect b="b" l="l" r="r" t="t"/>
              <a:pathLst>
                <a:path extrusionOk="0" h="13959" w="12645">
                  <a:moveTo>
                    <a:pt x="5721" y="2572"/>
                  </a:moveTo>
                  <a:cubicBezTo>
                    <a:pt x="8052" y="2572"/>
                    <a:pt x="9894" y="4522"/>
                    <a:pt x="9718" y="6893"/>
                  </a:cubicBezTo>
                  <a:cubicBezTo>
                    <a:pt x="10070" y="9359"/>
                    <a:pt x="8137" y="11487"/>
                    <a:pt x="5708" y="11487"/>
                  </a:cubicBezTo>
                  <a:cubicBezTo>
                    <a:pt x="5609" y="11487"/>
                    <a:pt x="5510" y="11483"/>
                    <a:pt x="5409" y="11476"/>
                  </a:cubicBezTo>
                  <a:lnTo>
                    <a:pt x="2567" y="11476"/>
                  </a:lnTo>
                  <a:lnTo>
                    <a:pt x="2567" y="2584"/>
                  </a:lnTo>
                  <a:lnTo>
                    <a:pt x="5409" y="2584"/>
                  </a:lnTo>
                  <a:cubicBezTo>
                    <a:pt x="5514" y="2576"/>
                    <a:pt x="5618" y="2572"/>
                    <a:pt x="5721" y="2572"/>
                  </a:cubicBezTo>
                  <a:close/>
                  <a:moveTo>
                    <a:pt x="5880" y="1"/>
                  </a:moveTo>
                  <a:cubicBezTo>
                    <a:pt x="5724" y="1"/>
                    <a:pt x="5567" y="6"/>
                    <a:pt x="5409" y="17"/>
                  </a:cubicBezTo>
                  <a:lnTo>
                    <a:pt x="1" y="17"/>
                  </a:lnTo>
                  <a:lnTo>
                    <a:pt x="1" y="13952"/>
                  </a:lnTo>
                  <a:lnTo>
                    <a:pt x="5409" y="13952"/>
                  </a:lnTo>
                  <a:cubicBezTo>
                    <a:pt x="5517" y="13956"/>
                    <a:pt x="5623" y="13959"/>
                    <a:pt x="5730" y="13959"/>
                  </a:cubicBezTo>
                  <a:cubicBezTo>
                    <a:pt x="9611" y="13959"/>
                    <a:pt x="12644" y="10730"/>
                    <a:pt x="12377" y="6893"/>
                  </a:cubicBezTo>
                  <a:cubicBezTo>
                    <a:pt x="12553" y="3109"/>
                    <a:pt x="9603" y="1"/>
                    <a:pt x="5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43"/>
            <p:cNvSpPr/>
            <p:nvPr/>
          </p:nvSpPr>
          <p:spPr>
            <a:xfrm>
              <a:off x="4329100" y="1566025"/>
              <a:ext cx="309425" cy="348375"/>
            </a:xfrm>
            <a:custGeom>
              <a:rect b="b" l="l" r="r" t="t"/>
              <a:pathLst>
                <a:path extrusionOk="0" h="13935" w="12377">
                  <a:moveTo>
                    <a:pt x="2659" y="2384"/>
                  </a:moveTo>
                  <a:lnTo>
                    <a:pt x="6693" y="2475"/>
                  </a:lnTo>
                  <a:cubicBezTo>
                    <a:pt x="6787" y="2462"/>
                    <a:pt x="6881" y="2455"/>
                    <a:pt x="6973" y="2455"/>
                  </a:cubicBezTo>
                  <a:cubicBezTo>
                    <a:pt x="8132" y="2455"/>
                    <a:pt x="9076" y="3487"/>
                    <a:pt x="9076" y="4675"/>
                  </a:cubicBezTo>
                  <a:cubicBezTo>
                    <a:pt x="9076" y="5864"/>
                    <a:pt x="8132" y="6896"/>
                    <a:pt x="6973" y="6896"/>
                  </a:cubicBezTo>
                  <a:cubicBezTo>
                    <a:pt x="6881" y="6896"/>
                    <a:pt x="6787" y="6889"/>
                    <a:pt x="6693" y="6876"/>
                  </a:cubicBezTo>
                  <a:lnTo>
                    <a:pt x="2659" y="6876"/>
                  </a:lnTo>
                  <a:lnTo>
                    <a:pt x="2659" y="2384"/>
                  </a:lnTo>
                  <a:close/>
                  <a:moveTo>
                    <a:pt x="0" y="0"/>
                  </a:moveTo>
                  <a:lnTo>
                    <a:pt x="0" y="13935"/>
                  </a:lnTo>
                  <a:lnTo>
                    <a:pt x="2659" y="13935"/>
                  </a:lnTo>
                  <a:lnTo>
                    <a:pt x="2659" y="9259"/>
                  </a:lnTo>
                  <a:lnTo>
                    <a:pt x="5226" y="9259"/>
                  </a:lnTo>
                  <a:lnTo>
                    <a:pt x="9259" y="13935"/>
                  </a:lnTo>
                  <a:lnTo>
                    <a:pt x="12376" y="13935"/>
                  </a:lnTo>
                  <a:lnTo>
                    <a:pt x="12376" y="13659"/>
                  </a:lnTo>
                  <a:lnTo>
                    <a:pt x="8159" y="8892"/>
                  </a:lnTo>
                  <a:cubicBezTo>
                    <a:pt x="10268" y="8617"/>
                    <a:pt x="11826" y="6692"/>
                    <a:pt x="11643" y="4584"/>
                  </a:cubicBezTo>
                  <a:cubicBezTo>
                    <a:pt x="11643" y="2200"/>
                    <a:pt x="9901" y="0"/>
                    <a:pt x="6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43"/>
            <p:cNvSpPr/>
            <p:nvPr/>
          </p:nvSpPr>
          <p:spPr>
            <a:xfrm>
              <a:off x="4702675" y="1566025"/>
              <a:ext cx="336925" cy="348375"/>
            </a:xfrm>
            <a:custGeom>
              <a:rect b="b" l="l" r="r" t="t"/>
              <a:pathLst>
                <a:path extrusionOk="0" h="13935" w="13477">
                  <a:moveTo>
                    <a:pt x="0" y="0"/>
                  </a:moveTo>
                  <a:lnTo>
                    <a:pt x="0" y="92"/>
                  </a:lnTo>
                  <a:lnTo>
                    <a:pt x="5317" y="8159"/>
                  </a:lnTo>
                  <a:lnTo>
                    <a:pt x="5317" y="13935"/>
                  </a:lnTo>
                  <a:lnTo>
                    <a:pt x="7976" y="13935"/>
                  </a:lnTo>
                  <a:lnTo>
                    <a:pt x="7976" y="8159"/>
                  </a:lnTo>
                  <a:lnTo>
                    <a:pt x="13476" y="92"/>
                  </a:lnTo>
                  <a:lnTo>
                    <a:pt x="13476" y="0"/>
                  </a:lnTo>
                  <a:lnTo>
                    <a:pt x="10360" y="0"/>
                  </a:lnTo>
                  <a:lnTo>
                    <a:pt x="6693" y="5776"/>
                  </a:lnTo>
                  <a:lnTo>
                    <a:pt x="31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3"/>
            <p:cNvSpPr/>
            <p:nvPr/>
          </p:nvSpPr>
          <p:spPr>
            <a:xfrm>
              <a:off x="2287050" y="2696900"/>
              <a:ext cx="944275" cy="794300"/>
            </a:xfrm>
            <a:custGeom>
              <a:rect b="b" l="l" r="r" t="t"/>
              <a:pathLst>
                <a:path extrusionOk="0" h="31772" w="37771">
                  <a:moveTo>
                    <a:pt x="16619" y="0"/>
                  </a:moveTo>
                  <a:cubicBezTo>
                    <a:pt x="9896" y="0"/>
                    <a:pt x="3349" y="3687"/>
                    <a:pt x="92" y="10320"/>
                  </a:cubicBezTo>
                  <a:cubicBezTo>
                    <a:pt x="0" y="10595"/>
                    <a:pt x="0" y="10870"/>
                    <a:pt x="0" y="11145"/>
                  </a:cubicBezTo>
                  <a:cubicBezTo>
                    <a:pt x="92" y="11420"/>
                    <a:pt x="184" y="11603"/>
                    <a:pt x="459" y="11786"/>
                  </a:cubicBezTo>
                  <a:lnTo>
                    <a:pt x="8984" y="17929"/>
                  </a:lnTo>
                  <a:cubicBezTo>
                    <a:pt x="9076" y="17974"/>
                    <a:pt x="9168" y="17997"/>
                    <a:pt x="9259" y="17997"/>
                  </a:cubicBezTo>
                  <a:cubicBezTo>
                    <a:pt x="9351" y="17997"/>
                    <a:pt x="9443" y="17974"/>
                    <a:pt x="9534" y="17929"/>
                  </a:cubicBezTo>
                  <a:cubicBezTo>
                    <a:pt x="9626" y="17929"/>
                    <a:pt x="9718" y="17745"/>
                    <a:pt x="9809" y="17562"/>
                  </a:cubicBezTo>
                  <a:cubicBezTo>
                    <a:pt x="10200" y="13851"/>
                    <a:pt x="13364" y="11389"/>
                    <a:pt x="16708" y="11389"/>
                  </a:cubicBezTo>
                  <a:cubicBezTo>
                    <a:pt x="18074" y="11389"/>
                    <a:pt x="19469" y="11800"/>
                    <a:pt x="20719" y="12703"/>
                  </a:cubicBezTo>
                  <a:cubicBezTo>
                    <a:pt x="25119" y="15728"/>
                    <a:pt x="24477" y="22329"/>
                    <a:pt x="19710" y="24621"/>
                  </a:cubicBezTo>
                  <a:cubicBezTo>
                    <a:pt x="19619" y="24713"/>
                    <a:pt x="19527" y="24896"/>
                    <a:pt x="19435" y="25079"/>
                  </a:cubicBezTo>
                  <a:cubicBezTo>
                    <a:pt x="19435" y="25263"/>
                    <a:pt x="19527" y="25354"/>
                    <a:pt x="19619" y="25538"/>
                  </a:cubicBezTo>
                  <a:lnTo>
                    <a:pt x="28053" y="31496"/>
                  </a:lnTo>
                  <a:cubicBezTo>
                    <a:pt x="28328" y="31680"/>
                    <a:pt x="28603" y="31771"/>
                    <a:pt x="28969" y="31771"/>
                  </a:cubicBezTo>
                  <a:cubicBezTo>
                    <a:pt x="29244" y="31771"/>
                    <a:pt x="29519" y="31588"/>
                    <a:pt x="29703" y="31405"/>
                  </a:cubicBezTo>
                  <a:cubicBezTo>
                    <a:pt x="37770" y="23337"/>
                    <a:pt x="36578" y="10045"/>
                    <a:pt x="27319" y="3444"/>
                  </a:cubicBezTo>
                  <a:cubicBezTo>
                    <a:pt x="24041" y="1107"/>
                    <a:pt x="20304" y="0"/>
                    <a:pt x="166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43"/>
            <p:cNvSpPr/>
            <p:nvPr/>
          </p:nvSpPr>
          <p:spPr>
            <a:xfrm>
              <a:off x="2161000" y="2569850"/>
              <a:ext cx="25" cy="25"/>
            </a:xfrm>
            <a:custGeom>
              <a:rect b="b" l="l" r="r" t="t"/>
              <a:pathLst>
                <a:path extrusionOk="0" h="1" w="1">
                  <a:moveTo>
                    <a:pt x="0" y="0"/>
                  </a:moveTo>
                  <a:close/>
                </a:path>
              </a:pathLst>
            </a:custGeom>
            <a:solidFill>
              <a:schemeClr val="dk1"/>
            </a:solidFill>
            <a:ln cap="flat" cmpd="sng" w="171900">
              <a:solidFill>
                <a:srgbClr val="010101"/>
              </a:solidFill>
              <a:prstDash val="solid"/>
              <a:miter lim="9167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43"/>
            <p:cNvSpPr/>
            <p:nvPr/>
          </p:nvSpPr>
          <p:spPr>
            <a:xfrm>
              <a:off x="1746150" y="3154275"/>
              <a:ext cx="1879375" cy="958025"/>
            </a:xfrm>
            <a:custGeom>
              <a:rect b="b" l="l" r="r" t="t"/>
              <a:pathLst>
                <a:path extrusionOk="0" h="38321" w="75175">
                  <a:moveTo>
                    <a:pt x="1834" y="0"/>
                  </a:moveTo>
                  <a:cubicBezTo>
                    <a:pt x="1284" y="0"/>
                    <a:pt x="826" y="184"/>
                    <a:pt x="459" y="459"/>
                  </a:cubicBezTo>
                  <a:cubicBezTo>
                    <a:pt x="184" y="825"/>
                    <a:pt x="1" y="1375"/>
                    <a:pt x="93" y="1834"/>
                  </a:cubicBezTo>
                  <a:lnTo>
                    <a:pt x="93" y="2384"/>
                  </a:lnTo>
                  <a:cubicBezTo>
                    <a:pt x="1376" y="22552"/>
                    <a:pt x="18061" y="38229"/>
                    <a:pt x="38229" y="38320"/>
                  </a:cubicBezTo>
                  <a:lnTo>
                    <a:pt x="38413" y="38320"/>
                  </a:lnTo>
                  <a:cubicBezTo>
                    <a:pt x="55372" y="38320"/>
                    <a:pt x="70224" y="27044"/>
                    <a:pt x="75083" y="10818"/>
                  </a:cubicBezTo>
                  <a:cubicBezTo>
                    <a:pt x="75174" y="10451"/>
                    <a:pt x="75174" y="9993"/>
                    <a:pt x="75174" y="9534"/>
                  </a:cubicBezTo>
                  <a:cubicBezTo>
                    <a:pt x="74991" y="9168"/>
                    <a:pt x="74807" y="8893"/>
                    <a:pt x="74532" y="8618"/>
                  </a:cubicBezTo>
                  <a:lnTo>
                    <a:pt x="64723" y="1559"/>
                  </a:lnTo>
                  <a:cubicBezTo>
                    <a:pt x="64553" y="1445"/>
                    <a:pt x="64348" y="1367"/>
                    <a:pt x="64152" y="1367"/>
                  </a:cubicBezTo>
                  <a:cubicBezTo>
                    <a:pt x="64030" y="1367"/>
                    <a:pt x="63912" y="1397"/>
                    <a:pt x="63807" y="1467"/>
                  </a:cubicBezTo>
                  <a:cubicBezTo>
                    <a:pt x="63532" y="1559"/>
                    <a:pt x="63348" y="1834"/>
                    <a:pt x="63348" y="2201"/>
                  </a:cubicBezTo>
                  <a:cubicBezTo>
                    <a:pt x="62156" y="15127"/>
                    <a:pt x="51339" y="25027"/>
                    <a:pt x="38321" y="25119"/>
                  </a:cubicBezTo>
                  <a:lnTo>
                    <a:pt x="38229" y="25119"/>
                  </a:lnTo>
                  <a:cubicBezTo>
                    <a:pt x="25028" y="25027"/>
                    <a:pt x="14119" y="14668"/>
                    <a:pt x="13385" y="1375"/>
                  </a:cubicBezTo>
                  <a:cubicBezTo>
                    <a:pt x="13294" y="1009"/>
                    <a:pt x="13202" y="734"/>
                    <a:pt x="12927" y="459"/>
                  </a:cubicBezTo>
                  <a:cubicBezTo>
                    <a:pt x="12652" y="184"/>
                    <a:pt x="12194" y="0"/>
                    <a:pt x="11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3"/>
            <p:cNvSpPr/>
            <p:nvPr/>
          </p:nvSpPr>
          <p:spPr>
            <a:xfrm>
              <a:off x="1782825" y="2198575"/>
              <a:ext cx="1879350" cy="958000"/>
            </a:xfrm>
            <a:custGeom>
              <a:rect b="b" l="l" r="r" t="t"/>
              <a:pathLst>
                <a:path extrusionOk="0" h="38320" w="75174">
                  <a:moveTo>
                    <a:pt x="36854" y="0"/>
                  </a:moveTo>
                  <a:cubicBezTo>
                    <a:pt x="19894" y="0"/>
                    <a:pt x="5043" y="11276"/>
                    <a:pt x="184" y="27502"/>
                  </a:cubicBezTo>
                  <a:cubicBezTo>
                    <a:pt x="92" y="27869"/>
                    <a:pt x="1" y="28328"/>
                    <a:pt x="92" y="28786"/>
                  </a:cubicBezTo>
                  <a:cubicBezTo>
                    <a:pt x="184" y="29061"/>
                    <a:pt x="459" y="29428"/>
                    <a:pt x="734" y="29611"/>
                  </a:cubicBezTo>
                  <a:lnTo>
                    <a:pt x="10543" y="36762"/>
                  </a:lnTo>
                  <a:cubicBezTo>
                    <a:pt x="10704" y="36869"/>
                    <a:pt x="10897" y="36913"/>
                    <a:pt x="11084" y="36913"/>
                  </a:cubicBezTo>
                  <a:cubicBezTo>
                    <a:pt x="11217" y="36913"/>
                    <a:pt x="11346" y="36891"/>
                    <a:pt x="11460" y="36853"/>
                  </a:cubicBezTo>
                  <a:cubicBezTo>
                    <a:pt x="11735" y="36762"/>
                    <a:pt x="11918" y="36487"/>
                    <a:pt x="11918" y="36211"/>
                  </a:cubicBezTo>
                  <a:cubicBezTo>
                    <a:pt x="13019" y="23194"/>
                    <a:pt x="23836" y="13293"/>
                    <a:pt x="36854" y="13293"/>
                  </a:cubicBezTo>
                  <a:lnTo>
                    <a:pt x="37037" y="13293"/>
                  </a:lnTo>
                  <a:cubicBezTo>
                    <a:pt x="50238" y="13293"/>
                    <a:pt x="61148" y="23744"/>
                    <a:pt x="61881" y="36945"/>
                  </a:cubicBezTo>
                  <a:cubicBezTo>
                    <a:pt x="61881" y="37312"/>
                    <a:pt x="62065" y="37587"/>
                    <a:pt x="62248" y="37862"/>
                  </a:cubicBezTo>
                  <a:cubicBezTo>
                    <a:pt x="62615" y="38137"/>
                    <a:pt x="62981" y="38320"/>
                    <a:pt x="63440" y="38320"/>
                  </a:cubicBezTo>
                  <a:lnTo>
                    <a:pt x="73432" y="38320"/>
                  </a:lnTo>
                  <a:cubicBezTo>
                    <a:pt x="73891" y="38320"/>
                    <a:pt x="74441" y="38228"/>
                    <a:pt x="74807" y="37862"/>
                  </a:cubicBezTo>
                  <a:cubicBezTo>
                    <a:pt x="75082" y="37495"/>
                    <a:pt x="75174" y="37037"/>
                    <a:pt x="75174" y="36578"/>
                  </a:cubicBezTo>
                  <a:lnTo>
                    <a:pt x="75174" y="35936"/>
                  </a:lnTo>
                  <a:cubicBezTo>
                    <a:pt x="73891" y="15768"/>
                    <a:pt x="57206" y="92"/>
                    <a:pt x="37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144"/>
          <p:cNvSpPr/>
          <p:nvPr/>
        </p:nvSpPr>
        <p:spPr>
          <a:xfrm>
            <a:off x="3204625" y="1090425"/>
            <a:ext cx="5052000" cy="3130500"/>
          </a:xfrm>
          <a:prstGeom prst="roundRect">
            <a:avLst>
              <a:gd fmla="val 16667" name="adj"/>
            </a:avLst>
          </a:prstGeom>
          <a:solidFill>
            <a:srgbClr val="169586">
              <a:alpha val="923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9" name="Google Shape;1329;p144"/>
          <p:cNvPicPr preferRelativeResize="0"/>
          <p:nvPr/>
        </p:nvPicPr>
        <p:blipFill rotWithShape="1">
          <a:blip r:embed="rId3">
            <a:alphaModFix/>
          </a:blip>
          <a:srcRect b="0" l="0" r="0" t="0"/>
          <a:stretch/>
        </p:blipFill>
        <p:spPr>
          <a:xfrm>
            <a:off x="1335400" y="1355949"/>
            <a:ext cx="297900" cy="527700"/>
          </a:xfrm>
          <a:prstGeom prst="rect">
            <a:avLst/>
          </a:prstGeom>
          <a:noFill/>
          <a:ln>
            <a:noFill/>
          </a:ln>
        </p:spPr>
      </p:pic>
      <p:grpSp>
        <p:nvGrpSpPr>
          <p:cNvPr id="1330" name="Google Shape;1330;p144"/>
          <p:cNvGrpSpPr/>
          <p:nvPr/>
        </p:nvGrpSpPr>
        <p:grpSpPr>
          <a:xfrm>
            <a:off x="3424621" y="2689525"/>
            <a:ext cx="1142279" cy="342822"/>
            <a:chOff x="1340300" y="2446848"/>
            <a:chExt cx="1243500" cy="373200"/>
          </a:xfrm>
        </p:grpSpPr>
        <p:sp>
          <p:nvSpPr>
            <p:cNvPr id="1331" name="Google Shape;1331;p144"/>
            <p:cNvSpPr/>
            <p:nvPr/>
          </p:nvSpPr>
          <p:spPr>
            <a:xfrm>
              <a:off x="1340300" y="2446848"/>
              <a:ext cx="1243500" cy="3732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Director</a:t>
              </a:r>
              <a:endParaRPr sz="1200">
                <a:solidFill>
                  <a:srgbClr val="434343"/>
                </a:solidFill>
                <a:latin typeface="Avenir"/>
                <a:ea typeface="Avenir"/>
                <a:cs typeface="Avenir"/>
                <a:sym typeface="Avenir"/>
              </a:endParaRPr>
            </a:p>
          </p:txBody>
        </p:sp>
        <p:sp>
          <p:nvSpPr>
            <p:cNvPr id="1332" name="Google Shape;1332;p144"/>
            <p:cNvSpPr/>
            <p:nvPr/>
          </p:nvSpPr>
          <p:spPr>
            <a:xfrm>
              <a:off x="1547001" y="2500542"/>
              <a:ext cx="199200" cy="265800"/>
            </a:xfrm>
            <a:custGeom>
              <a:rect b="b" l="l" r="r" t="t"/>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333" name="Google Shape;1333;p144"/>
          <p:cNvGrpSpPr/>
          <p:nvPr/>
        </p:nvGrpSpPr>
        <p:grpSpPr>
          <a:xfrm>
            <a:off x="3424586" y="3422327"/>
            <a:ext cx="1142279" cy="398213"/>
            <a:chOff x="2539300" y="2073650"/>
            <a:chExt cx="1243500" cy="433500"/>
          </a:xfrm>
        </p:grpSpPr>
        <p:sp>
          <p:nvSpPr>
            <p:cNvPr id="1334" name="Google Shape;1334;p144"/>
            <p:cNvSpPr/>
            <p:nvPr/>
          </p:nvSpPr>
          <p:spPr>
            <a:xfrm>
              <a:off x="2539300" y="2073650"/>
              <a:ext cx="1243500" cy="4335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 Postgres </a:t>
              </a:r>
              <a:endParaRPr sz="1200">
                <a:solidFill>
                  <a:srgbClr val="434343"/>
                </a:solidFill>
                <a:latin typeface="Avenir"/>
                <a:ea typeface="Avenir"/>
                <a:cs typeface="Avenir"/>
                <a:sym typeface="Avenir"/>
              </a:endParaRPr>
            </a:p>
            <a:p>
              <a:pPr indent="0" lvl="0" marL="0" rtl="0" algn="r">
                <a:spcBef>
                  <a:spcPts val="0"/>
                </a:spcBef>
                <a:spcAft>
                  <a:spcPts val="0"/>
                </a:spcAft>
                <a:buNone/>
              </a:pPr>
              <a:r>
                <a:rPr lang="en" sz="1200">
                  <a:solidFill>
                    <a:srgbClr val="434343"/>
                  </a:solidFill>
                  <a:latin typeface="Avenir"/>
                  <a:ea typeface="Avenir"/>
                  <a:cs typeface="Avenir"/>
                  <a:sym typeface="Avenir"/>
                </a:rPr>
                <a:t>DB</a:t>
              </a:r>
              <a:endParaRPr sz="1200">
                <a:solidFill>
                  <a:srgbClr val="434343"/>
                </a:solidFill>
                <a:latin typeface="Avenir"/>
                <a:ea typeface="Avenir"/>
                <a:cs typeface="Avenir"/>
                <a:sym typeface="Avenir"/>
              </a:endParaRPr>
            </a:p>
          </p:txBody>
        </p:sp>
        <p:sp>
          <p:nvSpPr>
            <p:cNvPr id="1335" name="Google Shape;1335;p144"/>
            <p:cNvSpPr/>
            <p:nvPr/>
          </p:nvSpPr>
          <p:spPr>
            <a:xfrm>
              <a:off x="2710476" y="2182550"/>
              <a:ext cx="206700" cy="215700"/>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336" name="Google Shape;1336;p144"/>
          <p:cNvGrpSpPr/>
          <p:nvPr/>
        </p:nvGrpSpPr>
        <p:grpSpPr>
          <a:xfrm>
            <a:off x="4913512" y="2970508"/>
            <a:ext cx="1142279" cy="342822"/>
            <a:chOff x="1340300" y="1700448"/>
            <a:chExt cx="1243500" cy="373200"/>
          </a:xfrm>
        </p:grpSpPr>
        <p:sp>
          <p:nvSpPr>
            <p:cNvPr id="1337" name="Google Shape;1337;p144"/>
            <p:cNvSpPr/>
            <p:nvPr/>
          </p:nvSpPr>
          <p:spPr>
            <a:xfrm>
              <a:off x="1340300" y="1700448"/>
              <a:ext cx="1243500" cy="3732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NATS</a:t>
              </a:r>
              <a:endParaRPr sz="1200">
                <a:solidFill>
                  <a:srgbClr val="434343"/>
                </a:solidFill>
                <a:latin typeface="Avenir"/>
                <a:ea typeface="Avenir"/>
                <a:cs typeface="Avenir"/>
                <a:sym typeface="Avenir"/>
              </a:endParaRPr>
            </a:p>
          </p:txBody>
        </p:sp>
        <p:sp>
          <p:nvSpPr>
            <p:cNvPr id="1338" name="Google Shape;1338;p144"/>
            <p:cNvSpPr/>
            <p:nvPr/>
          </p:nvSpPr>
          <p:spPr>
            <a:xfrm rot="-10343478">
              <a:off x="1525389" y="1806881"/>
              <a:ext cx="242435" cy="213966"/>
            </a:xfrm>
            <a:custGeom>
              <a:rect b="b" l="l" r="r" t="t"/>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339" name="Google Shape;1339;p144"/>
          <p:cNvGrpSpPr/>
          <p:nvPr/>
        </p:nvGrpSpPr>
        <p:grpSpPr>
          <a:xfrm>
            <a:off x="1711190" y="1476642"/>
            <a:ext cx="1142279" cy="342822"/>
            <a:chOff x="1340300" y="2820050"/>
            <a:chExt cx="1243500" cy="373200"/>
          </a:xfrm>
        </p:grpSpPr>
        <p:sp>
          <p:nvSpPr>
            <p:cNvPr id="1340" name="Google Shape;1340;p144"/>
            <p:cNvSpPr/>
            <p:nvPr/>
          </p:nvSpPr>
          <p:spPr>
            <a:xfrm>
              <a:off x="1340300" y="2820050"/>
              <a:ext cx="1243500" cy="3732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Avenir"/>
                  <a:ea typeface="Avenir"/>
                  <a:cs typeface="Avenir"/>
                  <a:sym typeface="Avenir"/>
                </a:rPr>
                <a:t>          CLI   </a:t>
              </a:r>
              <a:endParaRPr sz="1200">
                <a:solidFill>
                  <a:srgbClr val="434343"/>
                </a:solidFill>
                <a:latin typeface="Avenir"/>
                <a:ea typeface="Avenir"/>
                <a:cs typeface="Avenir"/>
                <a:sym typeface="Avenir"/>
              </a:endParaRPr>
            </a:p>
          </p:txBody>
        </p:sp>
        <p:sp>
          <p:nvSpPr>
            <p:cNvPr id="1341" name="Google Shape;1341;p144"/>
            <p:cNvSpPr/>
            <p:nvPr/>
          </p:nvSpPr>
          <p:spPr>
            <a:xfrm>
              <a:off x="1529744" y="2913500"/>
              <a:ext cx="233700" cy="186300"/>
            </a:xfrm>
            <a:custGeom>
              <a:rect b="b" l="l" r="r" t="t"/>
              <a:pathLst>
                <a:path extrusionOk="0" h="120000" w="12000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342" name="Google Shape;1342;p144"/>
          <p:cNvGrpSpPr/>
          <p:nvPr/>
        </p:nvGrpSpPr>
        <p:grpSpPr>
          <a:xfrm>
            <a:off x="4913512" y="2463296"/>
            <a:ext cx="1142279" cy="398213"/>
            <a:chOff x="1340300" y="893674"/>
            <a:chExt cx="1243500" cy="433500"/>
          </a:xfrm>
        </p:grpSpPr>
        <p:sp>
          <p:nvSpPr>
            <p:cNvPr id="1343" name="Google Shape;1343;p144"/>
            <p:cNvSpPr/>
            <p:nvPr/>
          </p:nvSpPr>
          <p:spPr>
            <a:xfrm>
              <a:off x="1340300" y="893674"/>
              <a:ext cx="1243500" cy="4335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        Health         Monitor   </a:t>
              </a:r>
              <a:endParaRPr sz="1200">
                <a:solidFill>
                  <a:srgbClr val="434343"/>
                </a:solidFill>
                <a:latin typeface="Avenir"/>
                <a:ea typeface="Avenir"/>
                <a:cs typeface="Avenir"/>
                <a:sym typeface="Avenir"/>
              </a:endParaRPr>
            </a:p>
          </p:txBody>
        </p:sp>
        <p:sp>
          <p:nvSpPr>
            <p:cNvPr id="1344" name="Google Shape;1344;p144"/>
            <p:cNvSpPr/>
            <p:nvPr/>
          </p:nvSpPr>
          <p:spPr>
            <a:xfrm>
              <a:off x="1512095" y="1030091"/>
              <a:ext cx="180000" cy="158700"/>
            </a:xfrm>
            <a:prstGeom prst="hear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345" name="Google Shape;1345;p144"/>
          <p:cNvGrpSpPr/>
          <p:nvPr/>
        </p:nvGrpSpPr>
        <p:grpSpPr>
          <a:xfrm>
            <a:off x="4913512" y="3422326"/>
            <a:ext cx="1142279" cy="398213"/>
            <a:chOff x="1340300" y="2073649"/>
            <a:chExt cx="1243500" cy="433500"/>
          </a:xfrm>
        </p:grpSpPr>
        <p:sp>
          <p:nvSpPr>
            <p:cNvPr id="1346" name="Google Shape;1346;p144"/>
            <p:cNvSpPr/>
            <p:nvPr/>
          </p:nvSpPr>
          <p:spPr>
            <a:xfrm>
              <a:off x="1340300" y="2073649"/>
              <a:ext cx="1243500" cy="4335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Avenir"/>
                  <a:ea typeface="Avenir"/>
                  <a:cs typeface="Avenir"/>
                  <a:sym typeface="Avenir"/>
                </a:rPr>
                <a:t>           Blob </a:t>
              </a:r>
              <a:endParaRPr sz="1200">
                <a:solidFill>
                  <a:srgbClr val="434343"/>
                </a:solidFill>
                <a:latin typeface="Avenir"/>
                <a:ea typeface="Avenir"/>
                <a:cs typeface="Avenir"/>
                <a:sym typeface="Avenir"/>
              </a:endParaRPr>
            </a:p>
            <a:p>
              <a:pPr indent="0" lvl="0" marL="0" rtl="0" algn="l">
                <a:spcBef>
                  <a:spcPts val="0"/>
                </a:spcBef>
                <a:spcAft>
                  <a:spcPts val="0"/>
                </a:spcAft>
                <a:buNone/>
              </a:pPr>
              <a:r>
                <a:rPr lang="en" sz="1200">
                  <a:solidFill>
                    <a:srgbClr val="434343"/>
                  </a:solidFill>
                  <a:latin typeface="Avenir"/>
                  <a:ea typeface="Avenir"/>
                  <a:cs typeface="Avenir"/>
                  <a:sym typeface="Avenir"/>
                </a:rPr>
                <a:t>          Store</a:t>
              </a:r>
              <a:endParaRPr sz="1200">
                <a:solidFill>
                  <a:srgbClr val="434343"/>
                </a:solidFill>
                <a:latin typeface="Avenir"/>
                <a:ea typeface="Avenir"/>
                <a:cs typeface="Avenir"/>
                <a:sym typeface="Avenir"/>
              </a:endParaRPr>
            </a:p>
          </p:txBody>
        </p:sp>
        <p:sp>
          <p:nvSpPr>
            <p:cNvPr id="1347" name="Google Shape;1347;p144"/>
            <p:cNvSpPr/>
            <p:nvPr/>
          </p:nvSpPr>
          <p:spPr>
            <a:xfrm rot="-2700000">
              <a:off x="1570031" y="2237789"/>
              <a:ext cx="153159" cy="153159"/>
            </a:xfrm>
            <a:prstGeom prst="teardrop">
              <a:avLst>
                <a:gd fmla="val 149574"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348" name="Google Shape;1348;p144"/>
          <p:cNvGrpSpPr/>
          <p:nvPr/>
        </p:nvGrpSpPr>
        <p:grpSpPr>
          <a:xfrm>
            <a:off x="6744515" y="2406742"/>
            <a:ext cx="1254493" cy="1558727"/>
            <a:chOff x="7676742" y="2719624"/>
            <a:chExt cx="1365658" cy="1696850"/>
          </a:xfrm>
        </p:grpSpPr>
        <p:pic>
          <p:nvPicPr>
            <p:cNvPr id="1349" name="Google Shape;1349;p144"/>
            <p:cNvPicPr preferRelativeResize="0"/>
            <p:nvPr/>
          </p:nvPicPr>
          <p:blipFill rotWithShape="1">
            <a:blip r:embed="rId4">
              <a:alphaModFix/>
            </a:blip>
            <a:srcRect b="0" l="0" r="0" t="0"/>
            <a:stretch/>
          </p:blipFill>
          <p:spPr>
            <a:xfrm>
              <a:off x="7852504" y="3183376"/>
              <a:ext cx="787500" cy="922800"/>
            </a:xfrm>
            <a:prstGeom prst="rect">
              <a:avLst/>
            </a:prstGeom>
            <a:noFill/>
            <a:ln>
              <a:noFill/>
            </a:ln>
          </p:spPr>
        </p:pic>
        <p:pic>
          <p:nvPicPr>
            <p:cNvPr id="1350" name="Google Shape;1350;p144"/>
            <p:cNvPicPr preferRelativeResize="0"/>
            <p:nvPr/>
          </p:nvPicPr>
          <p:blipFill rotWithShape="1">
            <a:blip r:embed="rId4">
              <a:alphaModFix/>
            </a:blip>
            <a:srcRect b="0" l="0" r="0" t="0"/>
            <a:stretch/>
          </p:blipFill>
          <p:spPr>
            <a:xfrm>
              <a:off x="8254900" y="3421786"/>
              <a:ext cx="787500" cy="922800"/>
            </a:xfrm>
            <a:prstGeom prst="rect">
              <a:avLst/>
            </a:prstGeom>
            <a:noFill/>
            <a:ln>
              <a:noFill/>
            </a:ln>
          </p:spPr>
        </p:pic>
        <p:pic>
          <p:nvPicPr>
            <p:cNvPr id="1351" name="Google Shape;1351;p144"/>
            <p:cNvPicPr preferRelativeResize="0"/>
            <p:nvPr/>
          </p:nvPicPr>
          <p:blipFill rotWithShape="1">
            <a:blip r:embed="rId4">
              <a:alphaModFix/>
            </a:blip>
            <a:srcRect b="0" l="0" r="0" t="0"/>
            <a:stretch/>
          </p:blipFill>
          <p:spPr>
            <a:xfrm>
              <a:off x="7852875" y="2719624"/>
              <a:ext cx="787500" cy="922800"/>
            </a:xfrm>
            <a:prstGeom prst="rect">
              <a:avLst/>
            </a:prstGeom>
            <a:noFill/>
            <a:ln>
              <a:noFill/>
            </a:ln>
          </p:spPr>
        </p:pic>
        <p:pic>
          <p:nvPicPr>
            <p:cNvPr id="1352" name="Google Shape;1352;p144"/>
            <p:cNvPicPr preferRelativeResize="0"/>
            <p:nvPr/>
          </p:nvPicPr>
          <p:blipFill rotWithShape="1">
            <a:blip r:embed="rId4">
              <a:alphaModFix/>
            </a:blip>
            <a:srcRect b="0" l="0" r="0" t="0"/>
            <a:stretch/>
          </p:blipFill>
          <p:spPr>
            <a:xfrm>
              <a:off x="8254900" y="2961621"/>
              <a:ext cx="787500" cy="922800"/>
            </a:xfrm>
            <a:prstGeom prst="rect">
              <a:avLst/>
            </a:prstGeom>
            <a:noFill/>
            <a:ln>
              <a:noFill/>
            </a:ln>
          </p:spPr>
        </p:pic>
        <p:sp>
          <p:nvSpPr>
            <p:cNvPr id="1353" name="Google Shape;1353;p144"/>
            <p:cNvSpPr txBox="1"/>
            <p:nvPr/>
          </p:nvSpPr>
          <p:spPr>
            <a:xfrm rot="1742758">
              <a:off x="8196917" y="3531936"/>
              <a:ext cx="579595" cy="2466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38A7E"/>
                </a:buClr>
                <a:buFont typeface="Arial"/>
                <a:buNone/>
              </a:pPr>
              <a:r>
                <a:rPr i="0" lang="en" sz="1000" u="none" cap="none" strike="noStrike">
                  <a:solidFill>
                    <a:srgbClr val="FFFFFF"/>
                  </a:solidFill>
                  <a:latin typeface="Avenir"/>
                  <a:ea typeface="Avenir"/>
                  <a:cs typeface="Avenir"/>
                  <a:sym typeface="Avenir"/>
                </a:rPr>
                <a:t>Agent</a:t>
              </a:r>
              <a:endParaRPr sz="1000">
                <a:solidFill>
                  <a:srgbClr val="FFFFFF"/>
                </a:solidFill>
                <a:latin typeface="Avenir"/>
                <a:ea typeface="Avenir"/>
                <a:cs typeface="Avenir"/>
                <a:sym typeface="Avenir"/>
              </a:endParaRPr>
            </a:p>
          </p:txBody>
        </p:sp>
        <p:sp>
          <p:nvSpPr>
            <p:cNvPr id="1354" name="Google Shape;1354;p144"/>
            <p:cNvSpPr txBox="1"/>
            <p:nvPr/>
          </p:nvSpPr>
          <p:spPr>
            <a:xfrm rot="1743642">
              <a:off x="8044665" y="3995434"/>
              <a:ext cx="822669" cy="2360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38A7E"/>
                </a:buClr>
                <a:buFont typeface="Arial"/>
                <a:buNone/>
              </a:pPr>
              <a:r>
                <a:rPr i="0" lang="en" sz="1000" u="none" cap="none" strike="noStrike">
                  <a:solidFill>
                    <a:srgbClr val="FFFFFF"/>
                  </a:solidFill>
                  <a:latin typeface="Avenir"/>
                  <a:ea typeface="Avenir"/>
                  <a:cs typeface="Avenir"/>
                  <a:sym typeface="Avenir"/>
                </a:rPr>
                <a:t>Agent</a:t>
              </a:r>
              <a:endParaRPr sz="1000">
                <a:solidFill>
                  <a:srgbClr val="FFFFFF"/>
                </a:solidFill>
                <a:latin typeface="Avenir"/>
                <a:ea typeface="Avenir"/>
                <a:cs typeface="Avenir"/>
                <a:sym typeface="Avenir"/>
              </a:endParaRPr>
            </a:p>
          </p:txBody>
        </p:sp>
        <p:sp>
          <p:nvSpPr>
            <p:cNvPr id="1355" name="Google Shape;1355;p144"/>
            <p:cNvSpPr txBox="1"/>
            <p:nvPr/>
          </p:nvSpPr>
          <p:spPr>
            <a:xfrm rot="1743642">
              <a:off x="7672957" y="3773754"/>
              <a:ext cx="822669" cy="1979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38A7E"/>
                </a:buClr>
                <a:buFont typeface="Arial"/>
                <a:buNone/>
              </a:pPr>
              <a:r>
                <a:rPr i="0" lang="en" sz="1000" u="none" cap="none" strike="noStrike">
                  <a:solidFill>
                    <a:srgbClr val="FFFFFF"/>
                  </a:solidFill>
                  <a:latin typeface="Avenir"/>
                  <a:ea typeface="Avenir"/>
                  <a:cs typeface="Avenir"/>
                  <a:sym typeface="Avenir"/>
                </a:rPr>
                <a:t>Agent</a:t>
              </a:r>
              <a:endParaRPr sz="1000">
                <a:solidFill>
                  <a:srgbClr val="FFFFFF"/>
                </a:solidFill>
                <a:latin typeface="Avenir"/>
                <a:ea typeface="Avenir"/>
                <a:cs typeface="Avenir"/>
                <a:sym typeface="Avenir"/>
              </a:endParaRPr>
            </a:p>
          </p:txBody>
        </p:sp>
        <p:sp>
          <p:nvSpPr>
            <p:cNvPr id="1356" name="Google Shape;1356;p144"/>
            <p:cNvSpPr txBox="1"/>
            <p:nvPr/>
          </p:nvSpPr>
          <p:spPr>
            <a:xfrm rot="1744860">
              <a:off x="7767973" y="3307699"/>
              <a:ext cx="632657" cy="2535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38A7E"/>
                </a:buClr>
                <a:buFont typeface="Arial"/>
                <a:buNone/>
              </a:pPr>
              <a:r>
                <a:rPr i="0" lang="en" sz="1000" u="none" cap="none" strike="noStrike">
                  <a:solidFill>
                    <a:srgbClr val="FFFFFF"/>
                  </a:solidFill>
                  <a:latin typeface="Avenir"/>
                  <a:ea typeface="Avenir"/>
                  <a:cs typeface="Avenir"/>
                  <a:sym typeface="Avenir"/>
                </a:rPr>
                <a:t>Agent</a:t>
              </a:r>
              <a:endParaRPr sz="1000">
                <a:solidFill>
                  <a:srgbClr val="FFFFFF"/>
                </a:solidFill>
                <a:latin typeface="Avenir"/>
                <a:ea typeface="Avenir"/>
                <a:cs typeface="Avenir"/>
                <a:sym typeface="Avenir"/>
              </a:endParaRPr>
            </a:p>
          </p:txBody>
        </p:sp>
      </p:grpSp>
      <p:sp>
        <p:nvSpPr>
          <p:cNvPr id="1357" name="Google Shape;1357;p144"/>
          <p:cNvSpPr/>
          <p:nvPr/>
        </p:nvSpPr>
        <p:spPr>
          <a:xfrm>
            <a:off x="8463650" y="1465150"/>
            <a:ext cx="552600" cy="4440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IaaS API</a:t>
            </a:r>
            <a:endParaRPr sz="1200">
              <a:solidFill>
                <a:srgbClr val="434343"/>
              </a:solidFill>
              <a:latin typeface="Avenir"/>
              <a:ea typeface="Avenir"/>
              <a:cs typeface="Avenir"/>
              <a:sym typeface="Avenir"/>
            </a:endParaRPr>
          </a:p>
        </p:txBody>
      </p:sp>
      <p:cxnSp>
        <p:nvCxnSpPr>
          <p:cNvPr id="1358" name="Google Shape;1358;p144"/>
          <p:cNvCxnSpPr>
            <a:stCxn id="1331" idx="2"/>
            <a:endCxn id="1334" idx="0"/>
          </p:cNvCxnSpPr>
          <p:nvPr/>
        </p:nvCxnSpPr>
        <p:spPr>
          <a:xfrm>
            <a:off x="3995761" y="3032346"/>
            <a:ext cx="0" cy="390000"/>
          </a:xfrm>
          <a:prstGeom prst="straightConnector1">
            <a:avLst/>
          </a:prstGeom>
          <a:noFill/>
          <a:ln cap="flat" cmpd="sng" w="9525">
            <a:solidFill>
              <a:schemeClr val="dk2"/>
            </a:solidFill>
            <a:prstDash val="solid"/>
            <a:round/>
            <a:headEnd len="med" w="med" type="none"/>
            <a:tailEnd len="med" w="med" type="none"/>
          </a:ln>
        </p:spPr>
      </p:cxnSp>
      <p:cxnSp>
        <p:nvCxnSpPr>
          <p:cNvPr id="1359" name="Google Shape;1359;p144"/>
          <p:cNvCxnSpPr>
            <a:stCxn id="1331" idx="0"/>
            <a:endCxn id="1360" idx="1"/>
          </p:cNvCxnSpPr>
          <p:nvPr/>
        </p:nvCxnSpPr>
        <p:spPr>
          <a:xfrm rot="-5400000">
            <a:off x="4539211" y="1009075"/>
            <a:ext cx="1137000" cy="2223900"/>
          </a:xfrm>
          <a:prstGeom prst="curvedConnector2">
            <a:avLst/>
          </a:prstGeom>
          <a:noFill/>
          <a:ln cap="flat" cmpd="sng" w="9525">
            <a:solidFill>
              <a:schemeClr val="dk2"/>
            </a:solidFill>
            <a:prstDash val="solid"/>
            <a:round/>
            <a:headEnd len="med" w="med" type="none"/>
            <a:tailEnd len="med" w="med" type="none"/>
          </a:ln>
        </p:spPr>
      </p:cxnSp>
      <p:grpSp>
        <p:nvGrpSpPr>
          <p:cNvPr id="1361" name="Google Shape;1361;p144"/>
          <p:cNvGrpSpPr/>
          <p:nvPr/>
        </p:nvGrpSpPr>
        <p:grpSpPr>
          <a:xfrm>
            <a:off x="6219655" y="1195861"/>
            <a:ext cx="1142279" cy="713201"/>
            <a:chOff x="5626625" y="1253488"/>
            <a:chExt cx="1243500" cy="776400"/>
          </a:xfrm>
        </p:grpSpPr>
        <p:sp>
          <p:nvSpPr>
            <p:cNvPr id="1360" name="Google Shape;1360;p144"/>
            <p:cNvSpPr/>
            <p:nvPr/>
          </p:nvSpPr>
          <p:spPr>
            <a:xfrm>
              <a:off x="5626625" y="1253488"/>
              <a:ext cx="1243500" cy="7764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Cloud Provider Interface</a:t>
              </a:r>
              <a:endParaRPr sz="1200">
                <a:solidFill>
                  <a:srgbClr val="434343"/>
                </a:solidFill>
                <a:latin typeface="Avenir"/>
                <a:ea typeface="Avenir"/>
                <a:cs typeface="Avenir"/>
                <a:sym typeface="Avenir"/>
              </a:endParaRPr>
            </a:p>
          </p:txBody>
        </p:sp>
        <p:pic>
          <p:nvPicPr>
            <p:cNvPr id="1362" name="Google Shape;1362;p144"/>
            <p:cNvPicPr preferRelativeResize="0"/>
            <p:nvPr/>
          </p:nvPicPr>
          <p:blipFill>
            <a:blip r:embed="rId5">
              <a:alphaModFix/>
            </a:blip>
            <a:stretch>
              <a:fillRect/>
            </a:stretch>
          </p:blipFill>
          <p:spPr>
            <a:xfrm>
              <a:off x="5795838" y="1345890"/>
              <a:ext cx="324300" cy="213598"/>
            </a:xfrm>
            <a:prstGeom prst="rect">
              <a:avLst/>
            </a:prstGeom>
            <a:noFill/>
            <a:ln>
              <a:noFill/>
            </a:ln>
          </p:spPr>
        </p:pic>
      </p:grpSp>
      <p:cxnSp>
        <p:nvCxnSpPr>
          <p:cNvPr id="1363" name="Google Shape;1363;p144"/>
          <p:cNvCxnSpPr>
            <a:stCxn id="1360" idx="3"/>
            <a:endCxn id="1357" idx="1"/>
          </p:cNvCxnSpPr>
          <p:nvPr/>
        </p:nvCxnSpPr>
        <p:spPr>
          <a:xfrm>
            <a:off x="7361934" y="1552461"/>
            <a:ext cx="1101600" cy="134700"/>
          </a:xfrm>
          <a:prstGeom prst="curvedConnector3">
            <a:avLst>
              <a:gd fmla="val 50005" name="adj1"/>
            </a:avLst>
          </a:prstGeom>
          <a:noFill/>
          <a:ln cap="flat" cmpd="sng" w="9525">
            <a:solidFill>
              <a:schemeClr val="dk2"/>
            </a:solidFill>
            <a:prstDash val="solid"/>
            <a:round/>
            <a:headEnd len="med" w="med" type="none"/>
            <a:tailEnd len="med" w="med" type="none"/>
          </a:ln>
        </p:spPr>
      </p:cxnSp>
      <p:cxnSp>
        <p:nvCxnSpPr>
          <p:cNvPr id="1364" name="Google Shape;1364;p144"/>
          <p:cNvCxnSpPr>
            <a:stCxn id="1355" idx="2"/>
            <a:endCxn id="1337" idx="3"/>
          </p:cNvCxnSpPr>
          <p:nvPr/>
        </p:nvCxnSpPr>
        <p:spPr>
          <a:xfrm flipH="1" rot="5400000">
            <a:off x="6363498" y="2834184"/>
            <a:ext cx="403500" cy="1019100"/>
          </a:xfrm>
          <a:prstGeom prst="curvedConnector4">
            <a:avLst>
              <a:gd fmla="val -104501" name="adj1"/>
              <a:gd fmla="val 66200" name="adj2"/>
            </a:avLst>
          </a:prstGeom>
          <a:noFill/>
          <a:ln cap="flat" cmpd="sng" w="9525">
            <a:solidFill>
              <a:schemeClr val="dk2"/>
            </a:solidFill>
            <a:prstDash val="solid"/>
            <a:round/>
            <a:headEnd len="med" w="med" type="none"/>
            <a:tailEnd len="med" w="med" type="none"/>
          </a:ln>
        </p:spPr>
      </p:cxnSp>
      <p:cxnSp>
        <p:nvCxnSpPr>
          <p:cNvPr id="1365" name="Google Shape;1365;p144"/>
          <p:cNvCxnSpPr>
            <a:endCxn id="1346" idx="2"/>
          </p:cNvCxnSpPr>
          <p:nvPr/>
        </p:nvCxnSpPr>
        <p:spPr>
          <a:xfrm flipH="1">
            <a:off x="5484652" y="3782139"/>
            <a:ext cx="1923300" cy="38400"/>
          </a:xfrm>
          <a:prstGeom prst="curvedConnector4">
            <a:avLst>
              <a:gd fmla="val 28016" name="adj1"/>
              <a:gd fmla="val 828277" name="adj2"/>
            </a:avLst>
          </a:prstGeom>
          <a:noFill/>
          <a:ln cap="flat" cmpd="sng" w="9525">
            <a:solidFill>
              <a:schemeClr val="dk2"/>
            </a:solidFill>
            <a:prstDash val="solid"/>
            <a:round/>
            <a:headEnd len="med" w="med" type="none"/>
            <a:tailEnd len="med" w="med" type="none"/>
          </a:ln>
        </p:spPr>
      </p:cxnSp>
      <p:cxnSp>
        <p:nvCxnSpPr>
          <p:cNvPr id="1366" name="Google Shape;1366;p144"/>
          <p:cNvCxnSpPr>
            <a:stCxn id="1331" idx="3"/>
            <a:endCxn id="1337" idx="1"/>
          </p:cNvCxnSpPr>
          <p:nvPr/>
        </p:nvCxnSpPr>
        <p:spPr>
          <a:xfrm>
            <a:off x="4566900" y="2860936"/>
            <a:ext cx="346500" cy="281100"/>
          </a:xfrm>
          <a:prstGeom prst="curvedConnector3">
            <a:avLst>
              <a:gd fmla="val 50016" name="adj1"/>
            </a:avLst>
          </a:prstGeom>
          <a:noFill/>
          <a:ln cap="flat" cmpd="sng" w="9525">
            <a:solidFill>
              <a:schemeClr val="dk2"/>
            </a:solidFill>
            <a:prstDash val="solid"/>
            <a:round/>
            <a:headEnd len="med" w="med" type="none"/>
            <a:tailEnd len="med" w="med" type="none"/>
          </a:ln>
        </p:spPr>
      </p:cxnSp>
      <p:cxnSp>
        <p:nvCxnSpPr>
          <p:cNvPr id="1367" name="Google Shape;1367;p144"/>
          <p:cNvCxnSpPr>
            <a:stCxn id="1343" idx="2"/>
            <a:endCxn id="1337" idx="0"/>
          </p:cNvCxnSpPr>
          <p:nvPr/>
        </p:nvCxnSpPr>
        <p:spPr>
          <a:xfrm flipH="1" rot="-5400000">
            <a:off x="5430502" y="2915659"/>
            <a:ext cx="108900" cy="600"/>
          </a:xfrm>
          <a:prstGeom prst="curvedConnector3">
            <a:avLst>
              <a:gd fmla="val 50046" name="adj1"/>
            </a:avLst>
          </a:prstGeom>
          <a:noFill/>
          <a:ln cap="flat" cmpd="sng" w="9525">
            <a:solidFill>
              <a:schemeClr val="dk2"/>
            </a:solidFill>
            <a:prstDash val="solid"/>
            <a:round/>
            <a:headEnd len="med" w="med" type="none"/>
            <a:tailEnd len="med" w="med" type="none"/>
          </a:ln>
        </p:spPr>
      </p:cxnSp>
      <p:cxnSp>
        <p:nvCxnSpPr>
          <p:cNvPr id="1368" name="Google Shape;1368;p144"/>
          <p:cNvCxnSpPr>
            <a:stCxn id="1331" idx="3"/>
            <a:endCxn id="1346" idx="1"/>
          </p:cNvCxnSpPr>
          <p:nvPr/>
        </p:nvCxnSpPr>
        <p:spPr>
          <a:xfrm>
            <a:off x="4566900" y="2860936"/>
            <a:ext cx="346500" cy="760500"/>
          </a:xfrm>
          <a:prstGeom prst="curvedConnector3">
            <a:avLst>
              <a:gd fmla="val 49983" name="adj1"/>
            </a:avLst>
          </a:prstGeom>
          <a:noFill/>
          <a:ln cap="flat" cmpd="sng" w="9525">
            <a:solidFill>
              <a:schemeClr val="dk2"/>
            </a:solidFill>
            <a:prstDash val="solid"/>
            <a:round/>
            <a:headEnd len="med" w="med" type="none"/>
            <a:tailEnd len="med" w="med" type="none"/>
          </a:ln>
        </p:spPr>
      </p:cxnSp>
      <p:pic>
        <p:nvPicPr>
          <p:cNvPr id="1369" name="Google Shape;1369;p144"/>
          <p:cNvPicPr preferRelativeResize="0"/>
          <p:nvPr/>
        </p:nvPicPr>
        <p:blipFill>
          <a:blip r:embed="rId6">
            <a:alphaModFix/>
          </a:blip>
          <a:stretch>
            <a:fillRect/>
          </a:stretch>
        </p:blipFill>
        <p:spPr>
          <a:xfrm>
            <a:off x="8107591" y="4826071"/>
            <a:ext cx="952601" cy="218750"/>
          </a:xfrm>
          <a:prstGeom prst="rect">
            <a:avLst/>
          </a:prstGeom>
          <a:noFill/>
          <a:ln>
            <a:noFill/>
          </a:ln>
        </p:spPr>
      </p:pic>
      <p:sp>
        <p:nvSpPr>
          <p:cNvPr id="1370" name="Google Shape;1370;p144"/>
          <p:cNvSpPr txBox="1"/>
          <p:nvPr/>
        </p:nvSpPr>
        <p:spPr>
          <a:xfrm>
            <a:off x="3513975" y="1195900"/>
            <a:ext cx="809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Avenir"/>
                <a:ea typeface="Avenir"/>
                <a:cs typeface="Avenir"/>
                <a:sym typeface="Avenir"/>
              </a:rPr>
              <a:t>BOSH</a:t>
            </a:r>
            <a:endParaRPr>
              <a:solidFill>
                <a:srgbClr val="434343"/>
              </a:solidFill>
              <a:latin typeface="Avenir"/>
              <a:ea typeface="Avenir"/>
              <a:cs typeface="Avenir"/>
              <a:sym typeface="Avenir"/>
            </a:endParaRPr>
          </a:p>
        </p:txBody>
      </p:sp>
      <p:cxnSp>
        <p:nvCxnSpPr>
          <p:cNvPr id="1371" name="Google Shape;1371;p144"/>
          <p:cNvCxnSpPr>
            <a:stCxn id="1340" idx="3"/>
            <a:endCxn id="1331" idx="1"/>
          </p:cNvCxnSpPr>
          <p:nvPr/>
        </p:nvCxnSpPr>
        <p:spPr>
          <a:xfrm>
            <a:off x="2853469" y="1648052"/>
            <a:ext cx="571200" cy="1212900"/>
          </a:xfrm>
          <a:prstGeom prst="curvedConnector3">
            <a:avLst>
              <a:gd fmla="val 49996" name="adj1"/>
            </a:avLst>
          </a:prstGeom>
          <a:noFill/>
          <a:ln cap="flat" cmpd="sng" w="9525">
            <a:solidFill>
              <a:schemeClr val="dk2"/>
            </a:solidFill>
            <a:prstDash val="solid"/>
            <a:round/>
            <a:headEnd len="med" w="med" type="none"/>
            <a:tailEnd len="med" w="med" type="none"/>
          </a:ln>
        </p:spPr>
      </p:cxnSp>
      <p:sp>
        <p:nvSpPr>
          <p:cNvPr id="1372" name="Google Shape;1372;p144"/>
          <p:cNvSpPr txBox="1"/>
          <p:nvPr/>
        </p:nvSpPr>
        <p:spPr>
          <a:xfrm>
            <a:off x="168775" y="2612474"/>
            <a:ext cx="2684700" cy="203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5F5F5"/>
              </a:buClr>
              <a:buFont typeface="Arial"/>
              <a:buNone/>
            </a:pPr>
            <a:r>
              <a:rPr b="1" i="0" lang="en" sz="1200" u="none" cap="none" strike="noStrike">
                <a:solidFill>
                  <a:srgbClr val="434343"/>
                </a:solidFill>
                <a:latin typeface="Avenir"/>
                <a:ea typeface="Avenir"/>
                <a:cs typeface="Avenir"/>
                <a:sym typeface="Avenir"/>
              </a:rPr>
              <a:t>BOSH</a:t>
            </a:r>
            <a:r>
              <a:rPr i="0" lang="en" sz="1200" u="none" cap="none" strike="noStrike">
                <a:solidFill>
                  <a:srgbClr val="434343"/>
                </a:solidFill>
                <a:latin typeface="Avenir"/>
                <a:ea typeface="Avenir"/>
                <a:cs typeface="Avenir"/>
                <a:sym typeface="Avenir"/>
              </a:rPr>
              <a:t> provides the means to go from deployment </a:t>
            </a:r>
            <a:r>
              <a:rPr lang="en" sz="1200">
                <a:solidFill>
                  <a:srgbClr val="434343"/>
                </a:solidFill>
                <a:latin typeface="Avenir"/>
                <a:ea typeface="Avenir"/>
                <a:cs typeface="Avenir"/>
                <a:sym typeface="Avenir"/>
              </a:rPr>
              <a:t>configuration</a:t>
            </a:r>
            <a:r>
              <a:rPr i="0" lang="en" sz="1200" u="none" cap="none" strike="noStrike">
                <a:solidFill>
                  <a:srgbClr val="434343"/>
                </a:solidFill>
                <a:latin typeface="Avenir"/>
                <a:ea typeface="Avenir"/>
                <a:cs typeface="Avenir"/>
                <a:sym typeface="Avenir"/>
              </a:rPr>
              <a:t> to VM creation and management. It includes interfaces for Azure, vSphere, AWS, GCP,</a:t>
            </a:r>
            <a:r>
              <a:rPr lang="en" sz="1200">
                <a:solidFill>
                  <a:srgbClr val="434343"/>
                </a:solidFill>
                <a:latin typeface="Avenir"/>
                <a:ea typeface="Avenir"/>
                <a:cs typeface="Avenir"/>
                <a:sym typeface="Avenir"/>
              </a:rPr>
              <a:t> and </a:t>
            </a:r>
            <a:r>
              <a:rPr i="0" lang="en" sz="1200" u="none" cap="none" strike="noStrike">
                <a:solidFill>
                  <a:srgbClr val="434343"/>
                </a:solidFill>
                <a:latin typeface="Avenir"/>
                <a:ea typeface="Avenir"/>
                <a:cs typeface="Avenir"/>
                <a:sym typeface="Avenir"/>
              </a:rPr>
              <a:t>OpenStack. Additional CPI can be written for alternative IaaS providers.</a:t>
            </a:r>
            <a:endParaRPr sz="1200">
              <a:solidFill>
                <a:srgbClr val="434343"/>
              </a:solidFill>
              <a:latin typeface="Avenir"/>
              <a:ea typeface="Avenir"/>
              <a:cs typeface="Avenir"/>
              <a:sym typeface="Avenir"/>
            </a:endParaRPr>
          </a:p>
        </p:txBody>
      </p:sp>
      <p:sp>
        <p:nvSpPr>
          <p:cNvPr id="1373" name="Google Shape;1373;p144"/>
          <p:cNvSpPr/>
          <p:nvPr/>
        </p:nvSpPr>
        <p:spPr>
          <a:xfrm>
            <a:off x="4913462" y="2011408"/>
            <a:ext cx="1142400" cy="3429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Registry</a:t>
            </a:r>
            <a:endParaRPr sz="1200">
              <a:solidFill>
                <a:srgbClr val="434343"/>
              </a:solidFill>
              <a:latin typeface="Avenir"/>
              <a:ea typeface="Avenir"/>
              <a:cs typeface="Avenir"/>
              <a:sym typeface="Avenir"/>
            </a:endParaRPr>
          </a:p>
        </p:txBody>
      </p:sp>
      <p:pic>
        <p:nvPicPr>
          <p:cNvPr id="1374" name="Google Shape;1374;p144"/>
          <p:cNvPicPr preferRelativeResize="0"/>
          <p:nvPr/>
        </p:nvPicPr>
        <p:blipFill>
          <a:blip r:embed="rId7">
            <a:alphaModFix/>
          </a:blip>
          <a:stretch>
            <a:fillRect/>
          </a:stretch>
        </p:blipFill>
        <p:spPr>
          <a:xfrm>
            <a:off x="5066675" y="2073473"/>
            <a:ext cx="218769" cy="218749"/>
          </a:xfrm>
          <a:prstGeom prst="rect">
            <a:avLst/>
          </a:prstGeom>
          <a:noFill/>
          <a:ln>
            <a:noFill/>
          </a:ln>
        </p:spPr>
      </p:pic>
      <p:cxnSp>
        <p:nvCxnSpPr>
          <p:cNvPr id="1375" name="Google Shape;1375;p144"/>
          <p:cNvCxnSpPr>
            <a:stCxn id="1331" idx="3"/>
            <a:endCxn id="1373" idx="1"/>
          </p:cNvCxnSpPr>
          <p:nvPr/>
        </p:nvCxnSpPr>
        <p:spPr>
          <a:xfrm flipH="1" rot="10800000">
            <a:off x="4566900" y="2182936"/>
            <a:ext cx="346500" cy="678000"/>
          </a:xfrm>
          <a:prstGeom prst="curvedConnector3">
            <a:avLst>
              <a:gd fmla="val 50009" name="adj1"/>
            </a:avLst>
          </a:prstGeom>
          <a:noFill/>
          <a:ln cap="flat" cmpd="sng" w="9525">
            <a:solidFill>
              <a:schemeClr val="dk2"/>
            </a:solidFill>
            <a:prstDash val="solid"/>
            <a:round/>
            <a:headEnd len="med" w="med" type="none"/>
            <a:tailEnd len="med" w="med" type="none"/>
          </a:ln>
        </p:spPr>
      </p:cxnSp>
      <p:cxnSp>
        <p:nvCxnSpPr>
          <p:cNvPr id="1376" name="Google Shape;1376;p144"/>
          <p:cNvCxnSpPr>
            <a:stCxn id="1373" idx="3"/>
            <a:endCxn id="1353" idx="3"/>
          </p:cNvCxnSpPr>
          <p:nvPr/>
        </p:nvCxnSpPr>
        <p:spPr>
          <a:xfrm>
            <a:off x="6055862" y="2182858"/>
            <a:ext cx="1665300" cy="1212600"/>
          </a:xfrm>
          <a:prstGeom prst="curvedConnector3">
            <a:avLst>
              <a:gd fmla="val 123195" name="adj1"/>
            </a:avLst>
          </a:prstGeom>
          <a:noFill/>
          <a:ln cap="flat" cmpd="sng" w="9525">
            <a:solidFill>
              <a:schemeClr val="dk2"/>
            </a:solidFill>
            <a:prstDash val="solid"/>
            <a:round/>
            <a:headEnd len="med" w="med" type="none"/>
            <a:tailEnd len="med" w="med" type="none"/>
          </a:ln>
        </p:spPr>
      </p:cxnSp>
      <p:sp>
        <p:nvSpPr>
          <p:cNvPr id="1377" name="Google Shape;1377;p144"/>
          <p:cNvSpPr txBox="1"/>
          <p:nvPr>
            <p:ph idx="4294967295" type="title"/>
          </p:nvPr>
        </p:nvSpPr>
        <p:spPr>
          <a:xfrm>
            <a:off x="192475" y="151275"/>
            <a:ext cx="8663100" cy="3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Proxima Nova"/>
                <a:ea typeface="Proxima Nova"/>
                <a:cs typeface="Proxima Nova"/>
                <a:sym typeface="Proxima Nova"/>
              </a:rPr>
              <a:t>BOSH Architecture</a:t>
            </a:r>
            <a:endParaRPr>
              <a:solidFill>
                <a:srgbClr val="00000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45"/>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Multi-Cloud with BOSH + CPI</a:t>
            </a:r>
            <a:endParaRPr/>
          </a:p>
          <a:p>
            <a:pPr indent="0" lvl="0" marL="0" rtl="0" algn="l">
              <a:spcBef>
                <a:spcPts val="0"/>
              </a:spcBef>
              <a:spcAft>
                <a:spcPts val="0"/>
              </a:spcAft>
              <a:buNone/>
            </a:pPr>
            <a:r>
              <a:t/>
            </a:r>
            <a:endParaRPr/>
          </a:p>
        </p:txBody>
      </p:sp>
      <p:pic>
        <p:nvPicPr>
          <p:cNvPr descr="PIV_WP_Unlocking_Ops_Efficiency_1f1_Diagram C.png" id="1383" name="Google Shape;1383;p145"/>
          <p:cNvPicPr preferRelativeResize="0"/>
          <p:nvPr/>
        </p:nvPicPr>
        <p:blipFill>
          <a:blip r:embed="rId3">
            <a:alphaModFix/>
          </a:blip>
          <a:stretch>
            <a:fillRect/>
          </a:stretch>
        </p:blipFill>
        <p:spPr>
          <a:xfrm>
            <a:off x="593975" y="1424330"/>
            <a:ext cx="3366441" cy="1541889"/>
          </a:xfrm>
          <a:prstGeom prst="rect">
            <a:avLst/>
          </a:prstGeom>
          <a:noFill/>
          <a:ln>
            <a:noFill/>
          </a:ln>
        </p:spPr>
      </p:pic>
      <p:pic>
        <p:nvPicPr>
          <p:cNvPr descr="PIV_WP_Unlocking_Ops_Efficiency_1f1_Diagram D.png" id="1384" name="Google Shape;1384;p145"/>
          <p:cNvPicPr preferRelativeResize="0"/>
          <p:nvPr/>
        </p:nvPicPr>
        <p:blipFill>
          <a:blip r:embed="rId4">
            <a:alphaModFix/>
          </a:blip>
          <a:stretch>
            <a:fillRect/>
          </a:stretch>
        </p:blipFill>
        <p:spPr>
          <a:xfrm>
            <a:off x="4971962" y="790625"/>
            <a:ext cx="3583836" cy="2199700"/>
          </a:xfrm>
          <a:prstGeom prst="rect">
            <a:avLst/>
          </a:prstGeom>
          <a:noFill/>
          <a:ln>
            <a:noFill/>
          </a:ln>
        </p:spPr>
      </p:pic>
      <p:sp>
        <p:nvSpPr>
          <p:cNvPr id="1385" name="Google Shape;1385;p145"/>
          <p:cNvSpPr/>
          <p:nvPr/>
        </p:nvSpPr>
        <p:spPr>
          <a:xfrm>
            <a:off x="4304150" y="3625350"/>
            <a:ext cx="346800" cy="31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145"/>
          <p:cNvGrpSpPr/>
          <p:nvPr/>
        </p:nvGrpSpPr>
        <p:grpSpPr>
          <a:xfrm>
            <a:off x="907421" y="3739797"/>
            <a:ext cx="7406124" cy="651921"/>
            <a:chOff x="989602" y="4249954"/>
            <a:chExt cx="8004024" cy="704551"/>
          </a:xfrm>
        </p:grpSpPr>
        <p:pic>
          <p:nvPicPr>
            <p:cNvPr id="1387" name="Google Shape;1387;p145"/>
            <p:cNvPicPr preferRelativeResize="0"/>
            <p:nvPr/>
          </p:nvPicPr>
          <p:blipFill rotWithShape="1">
            <a:blip r:embed="rId5">
              <a:alphaModFix/>
            </a:blip>
            <a:srcRect b="17725" l="0" r="0" t="17725"/>
            <a:stretch/>
          </p:blipFill>
          <p:spPr>
            <a:xfrm>
              <a:off x="4099876" y="4348856"/>
              <a:ext cx="1152000" cy="557700"/>
            </a:xfrm>
            <a:prstGeom prst="rect">
              <a:avLst/>
            </a:prstGeom>
            <a:noFill/>
            <a:ln>
              <a:noFill/>
            </a:ln>
          </p:spPr>
        </p:pic>
        <p:grpSp>
          <p:nvGrpSpPr>
            <p:cNvPr id="1388" name="Google Shape;1388;p145"/>
            <p:cNvGrpSpPr/>
            <p:nvPr/>
          </p:nvGrpSpPr>
          <p:grpSpPr>
            <a:xfrm>
              <a:off x="2554609" y="4249954"/>
              <a:ext cx="1098739" cy="530171"/>
              <a:chOff x="238125" y="1143250"/>
              <a:chExt cx="7097800" cy="3424875"/>
            </a:xfrm>
          </p:grpSpPr>
          <p:sp>
            <p:nvSpPr>
              <p:cNvPr id="1389" name="Google Shape;1389;p145"/>
              <p:cNvSpPr/>
              <p:nvPr/>
            </p:nvSpPr>
            <p:spPr>
              <a:xfrm>
                <a:off x="7087875" y="4117200"/>
                <a:ext cx="248050" cy="211400"/>
              </a:xfrm>
              <a:custGeom>
                <a:rect b="b" l="l" r="r" t="t"/>
                <a:pathLst>
                  <a:path extrusionOk="0" h="8456" w="9922">
                    <a:moveTo>
                      <a:pt x="5646" y="1043"/>
                    </a:moveTo>
                    <a:cubicBezTo>
                      <a:pt x="7280" y="1043"/>
                      <a:pt x="8857" y="2311"/>
                      <a:pt x="8857" y="4245"/>
                    </a:cubicBezTo>
                    <a:cubicBezTo>
                      <a:pt x="8857" y="5987"/>
                      <a:pt x="7453" y="7391"/>
                      <a:pt x="5711" y="7439"/>
                    </a:cubicBezTo>
                    <a:lnTo>
                      <a:pt x="5663" y="7439"/>
                    </a:lnTo>
                    <a:cubicBezTo>
                      <a:pt x="2856" y="7439"/>
                      <a:pt x="1404" y="4003"/>
                      <a:pt x="3437" y="1971"/>
                    </a:cubicBezTo>
                    <a:cubicBezTo>
                      <a:pt x="4077" y="1331"/>
                      <a:pt x="4868" y="1043"/>
                      <a:pt x="5646" y="1043"/>
                    </a:cubicBezTo>
                    <a:close/>
                    <a:moveTo>
                      <a:pt x="5628" y="0"/>
                    </a:moveTo>
                    <a:cubicBezTo>
                      <a:pt x="4584" y="0"/>
                      <a:pt x="3522" y="385"/>
                      <a:pt x="2662" y="1245"/>
                    </a:cubicBezTo>
                    <a:cubicBezTo>
                      <a:pt x="1" y="3907"/>
                      <a:pt x="1888" y="8455"/>
                      <a:pt x="5663" y="8455"/>
                    </a:cubicBezTo>
                    <a:cubicBezTo>
                      <a:pt x="7986" y="8455"/>
                      <a:pt x="9921" y="6568"/>
                      <a:pt x="9921" y="4245"/>
                    </a:cubicBezTo>
                    <a:cubicBezTo>
                      <a:pt x="9921" y="1690"/>
                      <a:pt x="7815" y="0"/>
                      <a:pt x="5628" y="0"/>
                    </a:cubicBez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5"/>
              <p:cNvSpPr/>
              <p:nvPr/>
            </p:nvSpPr>
            <p:spPr>
              <a:xfrm>
                <a:off x="7194350" y="4170100"/>
                <a:ext cx="78650" cy="104050"/>
              </a:xfrm>
              <a:custGeom>
                <a:rect b="b" l="l" r="r" t="t"/>
                <a:pathLst>
                  <a:path extrusionOk="0" h="4162" w="3146">
                    <a:moveTo>
                      <a:pt x="1501" y="726"/>
                    </a:moveTo>
                    <a:cubicBezTo>
                      <a:pt x="1936" y="726"/>
                      <a:pt x="2178" y="920"/>
                      <a:pt x="2178" y="1307"/>
                    </a:cubicBezTo>
                    <a:lnTo>
                      <a:pt x="2178" y="1355"/>
                    </a:lnTo>
                    <a:cubicBezTo>
                      <a:pt x="2178" y="1694"/>
                      <a:pt x="1839" y="1984"/>
                      <a:pt x="1501" y="1984"/>
                    </a:cubicBezTo>
                    <a:lnTo>
                      <a:pt x="871" y="1984"/>
                    </a:lnTo>
                    <a:lnTo>
                      <a:pt x="871" y="726"/>
                    </a:lnTo>
                    <a:close/>
                    <a:moveTo>
                      <a:pt x="0" y="0"/>
                    </a:moveTo>
                    <a:lnTo>
                      <a:pt x="0" y="4162"/>
                    </a:lnTo>
                    <a:lnTo>
                      <a:pt x="871" y="4162"/>
                    </a:lnTo>
                    <a:lnTo>
                      <a:pt x="871" y="2807"/>
                    </a:lnTo>
                    <a:lnTo>
                      <a:pt x="1404" y="2807"/>
                    </a:lnTo>
                    <a:lnTo>
                      <a:pt x="2178" y="4162"/>
                    </a:lnTo>
                    <a:lnTo>
                      <a:pt x="3146" y="4162"/>
                    </a:lnTo>
                    <a:lnTo>
                      <a:pt x="2275" y="2613"/>
                    </a:lnTo>
                    <a:cubicBezTo>
                      <a:pt x="2759" y="2420"/>
                      <a:pt x="3049" y="1887"/>
                      <a:pt x="3049" y="1355"/>
                    </a:cubicBezTo>
                    <a:cubicBezTo>
                      <a:pt x="3049" y="1016"/>
                      <a:pt x="2904" y="678"/>
                      <a:pt x="2662" y="387"/>
                    </a:cubicBezTo>
                    <a:cubicBezTo>
                      <a:pt x="2372" y="145"/>
                      <a:pt x="1984" y="0"/>
                      <a:pt x="1549" y="0"/>
                    </a:cubicBez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5"/>
              <p:cNvSpPr/>
              <p:nvPr/>
            </p:nvSpPr>
            <p:spPr>
              <a:xfrm>
                <a:off x="238125" y="3472050"/>
                <a:ext cx="774275" cy="873475"/>
              </a:xfrm>
              <a:custGeom>
                <a:rect b="b" l="l" r="r" t="t"/>
                <a:pathLst>
                  <a:path extrusionOk="0" h="34939" w="30971">
                    <a:moveTo>
                      <a:pt x="15437" y="6340"/>
                    </a:moveTo>
                    <a:cubicBezTo>
                      <a:pt x="20324" y="6340"/>
                      <a:pt x="23808" y="11034"/>
                      <a:pt x="23808" y="17325"/>
                    </a:cubicBezTo>
                    <a:lnTo>
                      <a:pt x="23808" y="17712"/>
                    </a:lnTo>
                    <a:cubicBezTo>
                      <a:pt x="23808" y="24003"/>
                      <a:pt x="20566" y="28696"/>
                      <a:pt x="15534" y="28696"/>
                    </a:cubicBezTo>
                    <a:cubicBezTo>
                      <a:pt x="10646" y="28648"/>
                      <a:pt x="7162" y="23906"/>
                      <a:pt x="7162" y="17615"/>
                    </a:cubicBezTo>
                    <a:lnTo>
                      <a:pt x="7162" y="17228"/>
                    </a:lnTo>
                    <a:cubicBezTo>
                      <a:pt x="7162" y="10985"/>
                      <a:pt x="10404" y="6340"/>
                      <a:pt x="15437" y="6340"/>
                    </a:cubicBezTo>
                    <a:close/>
                    <a:moveTo>
                      <a:pt x="15534" y="1"/>
                    </a:moveTo>
                    <a:cubicBezTo>
                      <a:pt x="6678" y="1"/>
                      <a:pt x="0" y="7356"/>
                      <a:pt x="0" y="17228"/>
                    </a:cubicBezTo>
                    <a:lnTo>
                      <a:pt x="0" y="17808"/>
                    </a:lnTo>
                    <a:cubicBezTo>
                      <a:pt x="0" y="27777"/>
                      <a:pt x="6533" y="34939"/>
                      <a:pt x="15437" y="34939"/>
                    </a:cubicBezTo>
                    <a:cubicBezTo>
                      <a:pt x="24292" y="34939"/>
                      <a:pt x="30970" y="27680"/>
                      <a:pt x="30970" y="17760"/>
                    </a:cubicBezTo>
                    <a:lnTo>
                      <a:pt x="30970" y="17179"/>
                    </a:lnTo>
                    <a:cubicBezTo>
                      <a:pt x="30970" y="7211"/>
                      <a:pt x="24438" y="1"/>
                      <a:pt x="15534" y="1"/>
                    </a:cubicBez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5"/>
              <p:cNvSpPr/>
              <p:nvPr/>
            </p:nvSpPr>
            <p:spPr>
              <a:xfrm>
                <a:off x="1114000" y="3472050"/>
                <a:ext cx="752500" cy="1096075"/>
              </a:xfrm>
              <a:custGeom>
                <a:rect b="b" l="l" r="r" t="t"/>
                <a:pathLst>
                  <a:path extrusionOk="0" h="43843" w="30100">
                    <a:moveTo>
                      <a:pt x="15050" y="6340"/>
                    </a:moveTo>
                    <a:cubicBezTo>
                      <a:pt x="19357" y="6340"/>
                      <a:pt x="22841" y="10501"/>
                      <a:pt x="22841" y="17228"/>
                    </a:cubicBezTo>
                    <a:lnTo>
                      <a:pt x="22841" y="17760"/>
                    </a:lnTo>
                    <a:cubicBezTo>
                      <a:pt x="22841" y="24486"/>
                      <a:pt x="19405" y="28551"/>
                      <a:pt x="15050" y="28551"/>
                    </a:cubicBezTo>
                    <a:cubicBezTo>
                      <a:pt x="10646" y="28551"/>
                      <a:pt x="7065" y="24341"/>
                      <a:pt x="7065" y="17760"/>
                    </a:cubicBezTo>
                    <a:lnTo>
                      <a:pt x="7065" y="17131"/>
                    </a:lnTo>
                    <a:cubicBezTo>
                      <a:pt x="7065" y="10550"/>
                      <a:pt x="10743" y="6340"/>
                      <a:pt x="15050" y="6340"/>
                    </a:cubicBezTo>
                    <a:close/>
                    <a:moveTo>
                      <a:pt x="16986" y="1"/>
                    </a:moveTo>
                    <a:cubicBezTo>
                      <a:pt x="12146" y="1"/>
                      <a:pt x="9243" y="2807"/>
                      <a:pt x="7162" y="6049"/>
                    </a:cubicBezTo>
                    <a:lnTo>
                      <a:pt x="7162" y="630"/>
                    </a:lnTo>
                    <a:lnTo>
                      <a:pt x="0" y="630"/>
                    </a:lnTo>
                    <a:lnTo>
                      <a:pt x="0" y="43843"/>
                    </a:lnTo>
                    <a:lnTo>
                      <a:pt x="7162" y="43843"/>
                    </a:lnTo>
                    <a:lnTo>
                      <a:pt x="7162" y="29180"/>
                    </a:lnTo>
                    <a:cubicBezTo>
                      <a:pt x="9195" y="32181"/>
                      <a:pt x="12098" y="34891"/>
                      <a:pt x="16986" y="34891"/>
                    </a:cubicBezTo>
                    <a:cubicBezTo>
                      <a:pt x="23809" y="34891"/>
                      <a:pt x="30100" y="29180"/>
                      <a:pt x="30100" y="17905"/>
                    </a:cubicBezTo>
                    <a:lnTo>
                      <a:pt x="30100" y="16986"/>
                    </a:lnTo>
                    <a:cubicBezTo>
                      <a:pt x="30100" y="5614"/>
                      <a:pt x="23760" y="1"/>
                      <a:pt x="16986" y="1"/>
                    </a:cubicBez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5"/>
              <p:cNvSpPr/>
              <p:nvPr/>
            </p:nvSpPr>
            <p:spPr>
              <a:xfrm>
                <a:off x="1963250" y="3472050"/>
                <a:ext cx="707750" cy="873575"/>
              </a:xfrm>
              <a:custGeom>
                <a:rect b="b" l="l" r="r" t="t"/>
                <a:pathLst>
                  <a:path extrusionOk="0" h="34943" w="28310">
                    <a:moveTo>
                      <a:pt x="14373" y="6001"/>
                    </a:moveTo>
                    <a:cubicBezTo>
                      <a:pt x="18535" y="6001"/>
                      <a:pt x="20954" y="9872"/>
                      <a:pt x="21341" y="15195"/>
                    </a:cubicBezTo>
                    <a:lnTo>
                      <a:pt x="7114" y="15195"/>
                    </a:lnTo>
                    <a:cubicBezTo>
                      <a:pt x="7647" y="9485"/>
                      <a:pt x="10453" y="6001"/>
                      <a:pt x="14373" y="6001"/>
                    </a:cubicBezTo>
                    <a:close/>
                    <a:moveTo>
                      <a:pt x="14373" y="1"/>
                    </a:moveTo>
                    <a:cubicBezTo>
                      <a:pt x="6098" y="1"/>
                      <a:pt x="1" y="7259"/>
                      <a:pt x="1" y="17325"/>
                    </a:cubicBezTo>
                    <a:lnTo>
                      <a:pt x="1" y="17808"/>
                    </a:lnTo>
                    <a:cubicBezTo>
                      <a:pt x="1" y="28358"/>
                      <a:pt x="6727" y="34939"/>
                      <a:pt x="15389" y="34939"/>
                    </a:cubicBezTo>
                    <a:cubicBezTo>
                      <a:pt x="15497" y="34941"/>
                      <a:pt x="15604" y="34942"/>
                      <a:pt x="15712" y="34942"/>
                    </a:cubicBezTo>
                    <a:cubicBezTo>
                      <a:pt x="20095" y="34942"/>
                      <a:pt x="24268" y="33020"/>
                      <a:pt x="27197" y="29761"/>
                    </a:cubicBezTo>
                    <a:lnTo>
                      <a:pt x="23422" y="25309"/>
                    </a:lnTo>
                    <a:cubicBezTo>
                      <a:pt x="21196" y="27487"/>
                      <a:pt x="18873" y="28842"/>
                      <a:pt x="15680" y="28842"/>
                    </a:cubicBezTo>
                    <a:cubicBezTo>
                      <a:pt x="11324" y="28842"/>
                      <a:pt x="7840" y="25841"/>
                      <a:pt x="7163" y="20180"/>
                    </a:cubicBezTo>
                    <a:lnTo>
                      <a:pt x="28261" y="20180"/>
                    </a:lnTo>
                    <a:cubicBezTo>
                      <a:pt x="28310" y="19163"/>
                      <a:pt x="28310" y="18147"/>
                      <a:pt x="28310" y="17712"/>
                    </a:cubicBezTo>
                    <a:cubicBezTo>
                      <a:pt x="28310" y="7598"/>
                      <a:pt x="23471" y="1"/>
                      <a:pt x="14373" y="1"/>
                    </a:cubicBez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5"/>
              <p:cNvSpPr/>
              <p:nvPr/>
            </p:nvSpPr>
            <p:spPr>
              <a:xfrm>
                <a:off x="2788325" y="3472050"/>
                <a:ext cx="669025" cy="856550"/>
              </a:xfrm>
              <a:custGeom>
                <a:rect b="b" l="l" r="r" t="t"/>
                <a:pathLst>
                  <a:path extrusionOk="0" h="34262" w="26761">
                    <a:moveTo>
                      <a:pt x="16405" y="1"/>
                    </a:moveTo>
                    <a:cubicBezTo>
                      <a:pt x="11808" y="1"/>
                      <a:pt x="9098" y="2614"/>
                      <a:pt x="7211" y="5566"/>
                    </a:cubicBezTo>
                    <a:lnTo>
                      <a:pt x="7211" y="630"/>
                    </a:lnTo>
                    <a:lnTo>
                      <a:pt x="1" y="630"/>
                    </a:lnTo>
                    <a:lnTo>
                      <a:pt x="1" y="34261"/>
                    </a:lnTo>
                    <a:lnTo>
                      <a:pt x="7211" y="34261"/>
                    </a:lnTo>
                    <a:lnTo>
                      <a:pt x="7211" y="13889"/>
                    </a:lnTo>
                    <a:cubicBezTo>
                      <a:pt x="7211" y="9243"/>
                      <a:pt x="9776" y="6437"/>
                      <a:pt x="13550" y="6437"/>
                    </a:cubicBezTo>
                    <a:cubicBezTo>
                      <a:pt x="17276" y="6437"/>
                      <a:pt x="19599" y="9050"/>
                      <a:pt x="19599" y="13744"/>
                    </a:cubicBezTo>
                    <a:lnTo>
                      <a:pt x="19599" y="34261"/>
                    </a:lnTo>
                    <a:lnTo>
                      <a:pt x="26761" y="34261"/>
                    </a:lnTo>
                    <a:lnTo>
                      <a:pt x="26761" y="11711"/>
                    </a:lnTo>
                    <a:cubicBezTo>
                      <a:pt x="26761" y="4549"/>
                      <a:pt x="22890" y="1"/>
                      <a:pt x="16405" y="1"/>
                    </a:cubicBez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5"/>
              <p:cNvSpPr/>
              <p:nvPr/>
            </p:nvSpPr>
            <p:spPr>
              <a:xfrm>
                <a:off x="3579525" y="3474475"/>
                <a:ext cx="600075" cy="869850"/>
              </a:xfrm>
              <a:custGeom>
                <a:rect b="b" l="l" r="r" t="t"/>
                <a:pathLst>
                  <a:path extrusionOk="0" h="34794" w="24003">
                    <a:moveTo>
                      <a:pt x="12631" y="0"/>
                    </a:moveTo>
                    <a:cubicBezTo>
                      <a:pt x="6340" y="0"/>
                      <a:pt x="1501" y="3823"/>
                      <a:pt x="1501" y="9824"/>
                    </a:cubicBezTo>
                    <a:lnTo>
                      <a:pt x="1501" y="9969"/>
                    </a:lnTo>
                    <a:cubicBezTo>
                      <a:pt x="1501" y="15486"/>
                      <a:pt x="5711" y="17760"/>
                      <a:pt x="10695" y="19937"/>
                    </a:cubicBezTo>
                    <a:cubicBezTo>
                      <a:pt x="14711" y="21631"/>
                      <a:pt x="17325" y="22696"/>
                      <a:pt x="17325" y="25115"/>
                    </a:cubicBezTo>
                    <a:lnTo>
                      <a:pt x="17325" y="25164"/>
                    </a:lnTo>
                    <a:cubicBezTo>
                      <a:pt x="17325" y="27293"/>
                      <a:pt x="15582" y="28890"/>
                      <a:pt x="12631" y="28890"/>
                    </a:cubicBezTo>
                    <a:cubicBezTo>
                      <a:pt x="9630" y="28890"/>
                      <a:pt x="6388" y="27390"/>
                      <a:pt x="3339" y="24922"/>
                    </a:cubicBezTo>
                    <a:lnTo>
                      <a:pt x="0" y="30100"/>
                    </a:lnTo>
                    <a:cubicBezTo>
                      <a:pt x="3485" y="33051"/>
                      <a:pt x="7937" y="34697"/>
                      <a:pt x="12485" y="34794"/>
                    </a:cubicBezTo>
                    <a:cubicBezTo>
                      <a:pt x="18970" y="34794"/>
                      <a:pt x="24003" y="31164"/>
                      <a:pt x="24003" y="24583"/>
                    </a:cubicBezTo>
                    <a:lnTo>
                      <a:pt x="24003" y="24535"/>
                    </a:lnTo>
                    <a:cubicBezTo>
                      <a:pt x="24003" y="19260"/>
                      <a:pt x="20083" y="16840"/>
                      <a:pt x="14857" y="14469"/>
                    </a:cubicBezTo>
                    <a:cubicBezTo>
                      <a:pt x="10937" y="12727"/>
                      <a:pt x="8275" y="11566"/>
                      <a:pt x="8275" y="9340"/>
                    </a:cubicBezTo>
                    <a:lnTo>
                      <a:pt x="8275" y="9195"/>
                    </a:lnTo>
                    <a:cubicBezTo>
                      <a:pt x="8275" y="7404"/>
                      <a:pt x="9824" y="5904"/>
                      <a:pt x="12485" y="5904"/>
                    </a:cubicBezTo>
                    <a:cubicBezTo>
                      <a:pt x="15147" y="5904"/>
                      <a:pt x="17954" y="7162"/>
                      <a:pt x="20470" y="8904"/>
                    </a:cubicBezTo>
                    <a:lnTo>
                      <a:pt x="23519" y="3630"/>
                    </a:lnTo>
                    <a:cubicBezTo>
                      <a:pt x="20325" y="1355"/>
                      <a:pt x="16550" y="49"/>
                      <a:pt x="12631" y="0"/>
                    </a:cubicBez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5"/>
              <p:cNvSpPr/>
              <p:nvPr/>
            </p:nvSpPr>
            <p:spPr>
              <a:xfrm>
                <a:off x="4276350" y="3260350"/>
                <a:ext cx="459750" cy="1080425"/>
              </a:xfrm>
              <a:custGeom>
                <a:rect b="b" l="l" r="r" t="t"/>
                <a:pathLst>
                  <a:path extrusionOk="0" h="43217" w="18390">
                    <a:moveTo>
                      <a:pt x="3679" y="0"/>
                    </a:moveTo>
                    <a:lnTo>
                      <a:pt x="3679" y="9098"/>
                    </a:lnTo>
                    <a:lnTo>
                      <a:pt x="1" y="9098"/>
                    </a:lnTo>
                    <a:lnTo>
                      <a:pt x="1211" y="15243"/>
                    </a:lnTo>
                    <a:lnTo>
                      <a:pt x="3679" y="15243"/>
                    </a:lnTo>
                    <a:lnTo>
                      <a:pt x="3679" y="34600"/>
                    </a:lnTo>
                    <a:cubicBezTo>
                      <a:pt x="3679" y="41133"/>
                      <a:pt x="7453" y="43213"/>
                      <a:pt x="12389" y="43213"/>
                    </a:cubicBezTo>
                    <a:cubicBezTo>
                      <a:pt x="12484" y="43216"/>
                      <a:pt x="12578" y="43217"/>
                      <a:pt x="12672" y="43217"/>
                    </a:cubicBezTo>
                    <a:cubicBezTo>
                      <a:pt x="14654" y="43217"/>
                      <a:pt x="16586" y="42732"/>
                      <a:pt x="18341" y="41762"/>
                    </a:cubicBezTo>
                    <a:lnTo>
                      <a:pt x="18341" y="35858"/>
                    </a:lnTo>
                    <a:cubicBezTo>
                      <a:pt x="17131" y="36487"/>
                      <a:pt x="15825" y="36826"/>
                      <a:pt x="14470" y="36826"/>
                    </a:cubicBezTo>
                    <a:cubicBezTo>
                      <a:pt x="12195" y="36826"/>
                      <a:pt x="10840" y="35761"/>
                      <a:pt x="10840" y="33148"/>
                    </a:cubicBezTo>
                    <a:lnTo>
                      <a:pt x="10840" y="15243"/>
                    </a:lnTo>
                    <a:lnTo>
                      <a:pt x="18389" y="15243"/>
                    </a:lnTo>
                    <a:lnTo>
                      <a:pt x="18389" y="9098"/>
                    </a:lnTo>
                    <a:lnTo>
                      <a:pt x="10889" y="9098"/>
                    </a:lnTo>
                    <a:lnTo>
                      <a:pt x="10889" y="0"/>
                    </a:ln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5"/>
              <p:cNvSpPr/>
              <p:nvPr/>
            </p:nvSpPr>
            <p:spPr>
              <a:xfrm>
                <a:off x="4838900" y="3478050"/>
                <a:ext cx="666625" cy="866275"/>
              </a:xfrm>
              <a:custGeom>
                <a:rect b="b" l="l" r="r" t="t"/>
                <a:pathLst>
                  <a:path extrusionOk="0" h="34651" w="26665">
                    <a:moveTo>
                      <a:pt x="13871" y="18194"/>
                    </a:moveTo>
                    <a:cubicBezTo>
                      <a:pt x="15893" y="18194"/>
                      <a:pt x="17906" y="18626"/>
                      <a:pt x="19744" y="19407"/>
                    </a:cubicBezTo>
                    <a:lnTo>
                      <a:pt x="19744" y="22746"/>
                    </a:lnTo>
                    <a:cubicBezTo>
                      <a:pt x="19744" y="26536"/>
                      <a:pt x="16653" y="29280"/>
                      <a:pt x="12545" y="29280"/>
                    </a:cubicBezTo>
                    <a:cubicBezTo>
                      <a:pt x="12509" y="29280"/>
                      <a:pt x="12473" y="29280"/>
                      <a:pt x="12437" y="29279"/>
                    </a:cubicBezTo>
                    <a:cubicBezTo>
                      <a:pt x="9340" y="29231"/>
                      <a:pt x="7017" y="27343"/>
                      <a:pt x="7017" y="23956"/>
                    </a:cubicBezTo>
                    <a:lnTo>
                      <a:pt x="7017" y="23811"/>
                    </a:lnTo>
                    <a:cubicBezTo>
                      <a:pt x="7017" y="20278"/>
                      <a:pt x="9437" y="18198"/>
                      <a:pt x="13550" y="18198"/>
                    </a:cubicBezTo>
                    <a:cubicBezTo>
                      <a:pt x="13657" y="18195"/>
                      <a:pt x="13764" y="18194"/>
                      <a:pt x="13871" y="18194"/>
                    </a:cubicBezTo>
                    <a:close/>
                    <a:moveTo>
                      <a:pt x="13114" y="1"/>
                    </a:moveTo>
                    <a:cubicBezTo>
                      <a:pt x="9343" y="1"/>
                      <a:pt x="5625" y="918"/>
                      <a:pt x="2275" y="2664"/>
                    </a:cubicBezTo>
                    <a:lnTo>
                      <a:pt x="4308" y="8374"/>
                    </a:lnTo>
                    <a:cubicBezTo>
                      <a:pt x="6824" y="7116"/>
                      <a:pt x="9631" y="6390"/>
                      <a:pt x="12437" y="6342"/>
                    </a:cubicBezTo>
                    <a:cubicBezTo>
                      <a:pt x="16986" y="6342"/>
                      <a:pt x="19696" y="8665"/>
                      <a:pt x="19696" y="13213"/>
                    </a:cubicBezTo>
                    <a:lnTo>
                      <a:pt x="19696" y="14568"/>
                    </a:lnTo>
                    <a:cubicBezTo>
                      <a:pt x="17228" y="13697"/>
                      <a:pt x="14566" y="13262"/>
                      <a:pt x="11953" y="13262"/>
                    </a:cubicBezTo>
                    <a:cubicBezTo>
                      <a:pt x="4840" y="13262"/>
                      <a:pt x="1" y="16794"/>
                      <a:pt x="1" y="24053"/>
                    </a:cubicBezTo>
                    <a:lnTo>
                      <a:pt x="1" y="24343"/>
                    </a:lnTo>
                    <a:cubicBezTo>
                      <a:pt x="1" y="30924"/>
                      <a:pt x="4695" y="34651"/>
                      <a:pt x="10308" y="34651"/>
                    </a:cubicBezTo>
                    <a:cubicBezTo>
                      <a:pt x="14663" y="34651"/>
                      <a:pt x="17664" y="32763"/>
                      <a:pt x="19648" y="29908"/>
                    </a:cubicBezTo>
                    <a:lnTo>
                      <a:pt x="19648" y="34021"/>
                    </a:lnTo>
                    <a:lnTo>
                      <a:pt x="26664" y="34021"/>
                    </a:lnTo>
                    <a:lnTo>
                      <a:pt x="26664" y="13117"/>
                    </a:lnTo>
                    <a:cubicBezTo>
                      <a:pt x="26664" y="8955"/>
                      <a:pt x="25551" y="5664"/>
                      <a:pt x="23325" y="3438"/>
                    </a:cubicBezTo>
                    <a:cubicBezTo>
                      <a:pt x="21148" y="1212"/>
                      <a:pt x="17809" y="3"/>
                      <a:pt x="13405" y="3"/>
                    </a:cubicBezTo>
                    <a:cubicBezTo>
                      <a:pt x="13308" y="1"/>
                      <a:pt x="13211" y="1"/>
                      <a:pt x="13114" y="1"/>
                    </a:cubicBez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5"/>
              <p:cNvSpPr/>
              <p:nvPr/>
            </p:nvSpPr>
            <p:spPr>
              <a:xfrm>
                <a:off x="5610750" y="3472050"/>
                <a:ext cx="656925" cy="873475"/>
              </a:xfrm>
              <a:custGeom>
                <a:rect b="b" l="l" r="r" t="t"/>
                <a:pathLst>
                  <a:path extrusionOk="0" h="34939" w="26277">
                    <a:moveTo>
                      <a:pt x="15389" y="1"/>
                    </a:moveTo>
                    <a:cubicBezTo>
                      <a:pt x="6533" y="1"/>
                      <a:pt x="0" y="7259"/>
                      <a:pt x="0" y="17276"/>
                    </a:cubicBezTo>
                    <a:lnTo>
                      <a:pt x="0" y="17857"/>
                    </a:lnTo>
                    <a:cubicBezTo>
                      <a:pt x="0" y="27922"/>
                      <a:pt x="6340" y="34939"/>
                      <a:pt x="15147" y="34939"/>
                    </a:cubicBezTo>
                    <a:cubicBezTo>
                      <a:pt x="20276" y="34939"/>
                      <a:pt x="23615" y="32858"/>
                      <a:pt x="26277" y="29858"/>
                    </a:cubicBezTo>
                    <a:lnTo>
                      <a:pt x="22405" y="25116"/>
                    </a:lnTo>
                    <a:cubicBezTo>
                      <a:pt x="20470" y="27100"/>
                      <a:pt x="18486" y="28551"/>
                      <a:pt x="15582" y="28551"/>
                    </a:cubicBezTo>
                    <a:cubicBezTo>
                      <a:pt x="10695" y="28551"/>
                      <a:pt x="7259" y="24148"/>
                      <a:pt x="7259" y="17663"/>
                    </a:cubicBezTo>
                    <a:lnTo>
                      <a:pt x="7259" y="17325"/>
                    </a:lnTo>
                    <a:cubicBezTo>
                      <a:pt x="7259" y="10985"/>
                      <a:pt x="10695" y="6485"/>
                      <a:pt x="15389" y="6485"/>
                    </a:cubicBezTo>
                    <a:cubicBezTo>
                      <a:pt x="18389" y="6485"/>
                      <a:pt x="20373" y="8034"/>
                      <a:pt x="22163" y="9872"/>
                    </a:cubicBezTo>
                    <a:lnTo>
                      <a:pt x="26180" y="4598"/>
                    </a:lnTo>
                    <a:cubicBezTo>
                      <a:pt x="23373" y="1791"/>
                      <a:pt x="20179" y="1"/>
                      <a:pt x="15389" y="1"/>
                    </a:cubicBez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5"/>
              <p:cNvSpPr/>
              <p:nvPr/>
            </p:nvSpPr>
            <p:spPr>
              <a:xfrm>
                <a:off x="6691075" y="3891850"/>
                <a:ext cx="376275" cy="436750"/>
              </a:xfrm>
              <a:custGeom>
                <a:rect b="b" l="l" r="r" t="t"/>
                <a:pathLst>
                  <a:path extrusionOk="0" h="17470" w="15051">
                    <a:moveTo>
                      <a:pt x="5033" y="0"/>
                    </a:moveTo>
                    <a:lnTo>
                      <a:pt x="1" y="5420"/>
                    </a:lnTo>
                    <a:lnTo>
                      <a:pt x="6727" y="17469"/>
                    </a:lnTo>
                    <a:lnTo>
                      <a:pt x="15050" y="17469"/>
                    </a:lnTo>
                    <a:lnTo>
                      <a:pt x="5033" y="0"/>
                    </a:ln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5"/>
              <p:cNvSpPr/>
              <p:nvPr/>
            </p:nvSpPr>
            <p:spPr>
              <a:xfrm>
                <a:off x="6380175" y="3182925"/>
                <a:ext cx="679900" cy="1145675"/>
              </a:xfrm>
              <a:custGeom>
                <a:rect b="b" l="l" r="r" t="t"/>
                <a:pathLst>
                  <a:path extrusionOk="0" h="45827" w="27196">
                    <a:moveTo>
                      <a:pt x="0" y="0"/>
                    </a:moveTo>
                    <a:lnTo>
                      <a:pt x="0" y="45826"/>
                    </a:lnTo>
                    <a:lnTo>
                      <a:pt x="7210" y="45826"/>
                    </a:lnTo>
                    <a:lnTo>
                      <a:pt x="7210" y="36100"/>
                    </a:lnTo>
                    <a:lnTo>
                      <a:pt x="27196" y="12195"/>
                    </a:lnTo>
                    <a:lnTo>
                      <a:pt x="18679" y="12195"/>
                    </a:lnTo>
                    <a:lnTo>
                      <a:pt x="7210" y="26954"/>
                    </a:lnTo>
                    <a:lnTo>
                      <a:pt x="7210" y="0"/>
                    </a:lnTo>
                    <a:close/>
                  </a:path>
                </a:pathLst>
              </a:custGeom>
              <a:solidFill>
                <a:srgbClr val="4E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5"/>
              <p:cNvSpPr/>
              <p:nvPr/>
            </p:nvSpPr>
            <p:spPr>
              <a:xfrm>
                <a:off x="2790750" y="1143250"/>
                <a:ext cx="1757825" cy="548050"/>
              </a:xfrm>
              <a:custGeom>
                <a:rect b="b" l="l" r="r" t="t"/>
                <a:pathLst>
                  <a:path extrusionOk="0" h="21922" w="70313">
                    <a:moveTo>
                      <a:pt x="6533" y="0"/>
                    </a:moveTo>
                    <a:cubicBezTo>
                      <a:pt x="2904" y="0"/>
                      <a:pt x="0" y="2952"/>
                      <a:pt x="0" y="6533"/>
                    </a:cubicBezTo>
                    <a:lnTo>
                      <a:pt x="0" y="21921"/>
                    </a:lnTo>
                    <a:lnTo>
                      <a:pt x="15873" y="21921"/>
                    </a:lnTo>
                    <a:lnTo>
                      <a:pt x="15873" y="19405"/>
                    </a:lnTo>
                    <a:cubicBezTo>
                      <a:pt x="15873" y="17469"/>
                      <a:pt x="17421" y="15872"/>
                      <a:pt x="19405" y="15872"/>
                    </a:cubicBezTo>
                    <a:lnTo>
                      <a:pt x="50860" y="15872"/>
                    </a:lnTo>
                    <a:cubicBezTo>
                      <a:pt x="52795" y="15872"/>
                      <a:pt x="54392" y="17469"/>
                      <a:pt x="54392" y="19405"/>
                    </a:cubicBezTo>
                    <a:lnTo>
                      <a:pt x="54392" y="21921"/>
                    </a:lnTo>
                    <a:lnTo>
                      <a:pt x="70313" y="21921"/>
                    </a:lnTo>
                    <a:lnTo>
                      <a:pt x="70313" y="6533"/>
                    </a:lnTo>
                    <a:cubicBezTo>
                      <a:pt x="70264" y="2952"/>
                      <a:pt x="67361" y="0"/>
                      <a:pt x="63780" y="0"/>
                    </a:cubicBezTo>
                    <a:close/>
                  </a:path>
                </a:pathLst>
              </a:custGeom>
              <a:solidFill>
                <a:srgbClr val="ED1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5"/>
              <p:cNvSpPr/>
              <p:nvPr/>
            </p:nvSpPr>
            <p:spPr>
              <a:xfrm>
                <a:off x="2790750" y="2315500"/>
                <a:ext cx="1757825" cy="549275"/>
              </a:xfrm>
              <a:custGeom>
                <a:rect b="b" l="l" r="r" t="t"/>
                <a:pathLst>
                  <a:path extrusionOk="0" h="21971" w="70313">
                    <a:moveTo>
                      <a:pt x="0" y="1"/>
                    </a:moveTo>
                    <a:lnTo>
                      <a:pt x="0" y="15438"/>
                    </a:lnTo>
                    <a:cubicBezTo>
                      <a:pt x="0" y="19019"/>
                      <a:pt x="2904" y="21922"/>
                      <a:pt x="6533" y="21970"/>
                    </a:cubicBezTo>
                    <a:lnTo>
                      <a:pt x="63780" y="21970"/>
                    </a:lnTo>
                    <a:cubicBezTo>
                      <a:pt x="67361" y="21922"/>
                      <a:pt x="70264" y="19019"/>
                      <a:pt x="70313" y="15438"/>
                    </a:cubicBezTo>
                    <a:lnTo>
                      <a:pt x="70313" y="1"/>
                    </a:lnTo>
                    <a:lnTo>
                      <a:pt x="54441" y="1"/>
                    </a:lnTo>
                    <a:lnTo>
                      <a:pt x="54441" y="2517"/>
                    </a:lnTo>
                    <a:cubicBezTo>
                      <a:pt x="54441" y="4453"/>
                      <a:pt x="52844" y="6050"/>
                      <a:pt x="50908" y="6050"/>
                    </a:cubicBezTo>
                    <a:lnTo>
                      <a:pt x="19405" y="6050"/>
                    </a:lnTo>
                    <a:cubicBezTo>
                      <a:pt x="17421" y="6050"/>
                      <a:pt x="15824" y="4453"/>
                      <a:pt x="15873" y="2517"/>
                    </a:cubicBezTo>
                    <a:lnTo>
                      <a:pt x="15873" y="1"/>
                    </a:lnTo>
                    <a:close/>
                  </a:path>
                </a:pathLst>
              </a:custGeom>
              <a:solidFill>
                <a:srgbClr val="ED1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5"/>
              <p:cNvSpPr/>
              <p:nvPr/>
            </p:nvSpPr>
            <p:spPr>
              <a:xfrm>
                <a:off x="2790750" y="1804975"/>
                <a:ext cx="396825" cy="396850"/>
              </a:xfrm>
              <a:custGeom>
                <a:rect b="b" l="l" r="r" t="t"/>
                <a:pathLst>
                  <a:path extrusionOk="0" h="15874" w="15873">
                    <a:moveTo>
                      <a:pt x="0" y="1"/>
                    </a:moveTo>
                    <a:lnTo>
                      <a:pt x="0" y="15873"/>
                    </a:lnTo>
                    <a:lnTo>
                      <a:pt x="15873" y="15873"/>
                    </a:lnTo>
                    <a:lnTo>
                      <a:pt x="15873" y="1"/>
                    </a:lnTo>
                    <a:close/>
                  </a:path>
                </a:pathLst>
              </a:custGeom>
              <a:solidFill>
                <a:srgbClr val="ED1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5"/>
              <p:cNvSpPr/>
              <p:nvPr/>
            </p:nvSpPr>
            <p:spPr>
              <a:xfrm>
                <a:off x="4151750" y="1804975"/>
                <a:ext cx="396825" cy="396850"/>
              </a:xfrm>
              <a:custGeom>
                <a:rect b="b" l="l" r="r" t="t"/>
                <a:pathLst>
                  <a:path extrusionOk="0" h="15874" w="15873">
                    <a:moveTo>
                      <a:pt x="1" y="1"/>
                    </a:moveTo>
                    <a:lnTo>
                      <a:pt x="1" y="15873"/>
                    </a:lnTo>
                    <a:lnTo>
                      <a:pt x="15873" y="15873"/>
                    </a:lnTo>
                    <a:lnTo>
                      <a:pt x="15873" y="1"/>
                    </a:lnTo>
                    <a:close/>
                  </a:path>
                </a:pathLst>
              </a:custGeom>
              <a:solidFill>
                <a:srgbClr val="ED1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145"/>
            <p:cNvGrpSpPr/>
            <p:nvPr/>
          </p:nvGrpSpPr>
          <p:grpSpPr>
            <a:xfrm>
              <a:off x="989602" y="4560032"/>
              <a:ext cx="1202241" cy="197543"/>
              <a:chOff x="216000" y="2252575"/>
              <a:chExt cx="7164725" cy="1177250"/>
            </a:xfrm>
          </p:grpSpPr>
          <p:sp>
            <p:nvSpPr>
              <p:cNvPr id="1406" name="Google Shape;1406;p145"/>
              <p:cNvSpPr/>
              <p:nvPr/>
            </p:nvSpPr>
            <p:spPr>
              <a:xfrm>
                <a:off x="216000" y="2252575"/>
                <a:ext cx="2703525" cy="1177250"/>
              </a:xfrm>
              <a:custGeom>
                <a:rect b="b" l="l" r="r" t="t"/>
                <a:pathLst>
                  <a:path extrusionOk="0" h="47090" w="108141">
                    <a:moveTo>
                      <a:pt x="22848" y="30804"/>
                    </a:moveTo>
                    <a:cubicBezTo>
                      <a:pt x="24988" y="25779"/>
                      <a:pt x="27036" y="20986"/>
                      <a:pt x="29037" y="16193"/>
                    </a:cubicBezTo>
                    <a:cubicBezTo>
                      <a:pt x="29874" y="14239"/>
                      <a:pt x="30712" y="12238"/>
                      <a:pt x="31596" y="10284"/>
                    </a:cubicBezTo>
                    <a:cubicBezTo>
                      <a:pt x="36016" y="838"/>
                      <a:pt x="47603" y="1"/>
                      <a:pt x="54164" y="6515"/>
                    </a:cubicBezTo>
                    <a:cubicBezTo>
                      <a:pt x="55327" y="7678"/>
                      <a:pt x="55932" y="7399"/>
                      <a:pt x="56955" y="6561"/>
                    </a:cubicBezTo>
                    <a:cubicBezTo>
                      <a:pt x="62027" y="2606"/>
                      <a:pt x="67611" y="1210"/>
                      <a:pt x="73893" y="3211"/>
                    </a:cubicBezTo>
                    <a:cubicBezTo>
                      <a:pt x="75894" y="3770"/>
                      <a:pt x="77709" y="4933"/>
                      <a:pt x="79104" y="6515"/>
                    </a:cubicBezTo>
                    <a:cubicBezTo>
                      <a:pt x="80082" y="7678"/>
                      <a:pt x="80640" y="7492"/>
                      <a:pt x="81710" y="6608"/>
                    </a:cubicBezTo>
                    <a:cubicBezTo>
                      <a:pt x="87154" y="2327"/>
                      <a:pt x="93250" y="885"/>
                      <a:pt x="99764" y="3723"/>
                    </a:cubicBezTo>
                    <a:cubicBezTo>
                      <a:pt x="105116" y="6050"/>
                      <a:pt x="107954" y="10330"/>
                      <a:pt x="108047" y="16193"/>
                    </a:cubicBezTo>
                    <a:cubicBezTo>
                      <a:pt x="108140" y="23917"/>
                      <a:pt x="108094" y="31641"/>
                      <a:pt x="108047" y="39319"/>
                    </a:cubicBezTo>
                    <a:cubicBezTo>
                      <a:pt x="108047" y="43600"/>
                      <a:pt x="105302" y="46159"/>
                      <a:pt x="101160" y="45880"/>
                    </a:cubicBezTo>
                    <a:cubicBezTo>
                      <a:pt x="98043" y="45694"/>
                      <a:pt x="95856" y="43088"/>
                      <a:pt x="95809" y="39366"/>
                    </a:cubicBezTo>
                    <a:cubicBezTo>
                      <a:pt x="95763" y="33037"/>
                      <a:pt x="95809" y="26709"/>
                      <a:pt x="95809" y="20381"/>
                    </a:cubicBezTo>
                    <a:lnTo>
                      <a:pt x="95809" y="18845"/>
                    </a:lnTo>
                    <a:cubicBezTo>
                      <a:pt x="95577" y="15635"/>
                      <a:pt x="93529" y="13401"/>
                      <a:pt x="90551" y="13076"/>
                    </a:cubicBezTo>
                    <a:cubicBezTo>
                      <a:pt x="87061" y="12703"/>
                      <a:pt x="84363" y="14332"/>
                      <a:pt x="83478" y="17310"/>
                    </a:cubicBezTo>
                    <a:cubicBezTo>
                      <a:pt x="83246" y="18287"/>
                      <a:pt x="83153" y="19264"/>
                      <a:pt x="83199" y="20241"/>
                    </a:cubicBezTo>
                    <a:lnTo>
                      <a:pt x="83199" y="39086"/>
                    </a:lnTo>
                    <a:cubicBezTo>
                      <a:pt x="83199" y="42623"/>
                      <a:pt x="81571" y="44996"/>
                      <a:pt x="78686" y="45740"/>
                    </a:cubicBezTo>
                    <a:cubicBezTo>
                      <a:pt x="75010" y="46717"/>
                      <a:pt x="71706" y="44623"/>
                      <a:pt x="71101" y="40901"/>
                    </a:cubicBezTo>
                    <a:cubicBezTo>
                      <a:pt x="70961" y="40017"/>
                      <a:pt x="70868" y="39179"/>
                      <a:pt x="70868" y="38295"/>
                    </a:cubicBezTo>
                    <a:lnTo>
                      <a:pt x="70868" y="19311"/>
                    </a:lnTo>
                    <a:cubicBezTo>
                      <a:pt x="70868" y="16845"/>
                      <a:pt x="70031" y="14751"/>
                      <a:pt x="67658" y="13681"/>
                    </a:cubicBezTo>
                    <a:cubicBezTo>
                      <a:pt x="65378" y="12517"/>
                      <a:pt x="62586" y="12796"/>
                      <a:pt x="60585" y="14379"/>
                    </a:cubicBezTo>
                    <a:cubicBezTo>
                      <a:pt x="58724" y="15728"/>
                      <a:pt x="58258" y="17775"/>
                      <a:pt x="58258" y="19916"/>
                    </a:cubicBezTo>
                    <a:cubicBezTo>
                      <a:pt x="58258" y="26477"/>
                      <a:pt x="58258" y="32991"/>
                      <a:pt x="58258" y="39552"/>
                    </a:cubicBezTo>
                    <a:cubicBezTo>
                      <a:pt x="58258" y="43553"/>
                      <a:pt x="55746" y="45973"/>
                      <a:pt x="51837" y="45926"/>
                    </a:cubicBezTo>
                    <a:cubicBezTo>
                      <a:pt x="48394" y="45880"/>
                      <a:pt x="46021" y="43228"/>
                      <a:pt x="46021" y="39226"/>
                    </a:cubicBezTo>
                    <a:lnTo>
                      <a:pt x="46021" y="16240"/>
                    </a:lnTo>
                    <a:lnTo>
                      <a:pt x="46021" y="15030"/>
                    </a:lnTo>
                    <a:cubicBezTo>
                      <a:pt x="46114" y="14192"/>
                      <a:pt x="45555" y="13401"/>
                      <a:pt x="44764" y="13169"/>
                    </a:cubicBezTo>
                    <a:cubicBezTo>
                      <a:pt x="43880" y="12890"/>
                      <a:pt x="42903" y="13401"/>
                      <a:pt x="42624" y="14285"/>
                    </a:cubicBezTo>
                    <a:cubicBezTo>
                      <a:pt x="41367" y="16984"/>
                      <a:pt x="40111" y="19730"/>
                      <a:pt x="38901" y="22475"/>
                    </a:cubicBezTo>
                    <a:cubicBezTo>
                      <a:pt x="36295" y="28059"/>
                      <a:pt x="33783" y="33689"/>
                      <a:pt x="31177" y="39272"/>
                    </a:cubicBezTo>
                    <a:cubicBezTo>
                      <a:pt x="30572" y="40482"/>
                      <a:pt x="29921" y="41646"/>
                      <a:pt x="29176" y="42716"/>
                    </a:cubicBezTo>
                    <a:cubicBezTo>
                      <a:pt x="25965" y="47043"/>
                      <a:pt x="19870" y="47090"/>
                      <a:pt x="16613" y="42762"/>
                    </a:cubicBezTo>
                    <a:cubicBezTo>
                      <a:pt x="15031" y="40715"/>
                      <a:pt x="14146" y="38295"/>
                      <a:pt x="13076" y="35969"/>
                    </a:cubicBezTo>
                    <a:cubicBezTo>
                      <a:pt x="9261" y="27686"/>
                      <a:pt x="5445" y="19404"/>
                      <a:pt x="1630" y="11121"/>
                    </a:cubicBezTo>
                    <a:cubicBezTo>
                      <a:pt x="1" y="7585"/>
                      <a:pt x="1071" y="4328"/>
                      <a:pt x="4282" y="2885"/>
                    </a:cubicBezTo>
                    <a:cubicBezTo>
                      <a:pt x="7632" y="1350"/>
                      <a:pt x="10936" y="2839"/>
                      <a:pt x="12471" y="6468"/>
                    </a:cubicBezTo>
                    <a:cubicBezTo>
                      <a:pt x="15682" y="14053"/>
                      <a:pt x="18893" y="21684"/>
                      <a:pt x="22103" y="29268"/>
                    </a:cubicBezTo>
                    <a:cubicBezTo>
                      <a:pt x="22289" y="29687"/>
                      <a:pt x="22522" y="30106"/>
                      <a:pt x="22848" y="30804"/>
                    </a:cubicBezTo>
                    <a:close/>
                  </a:path>
                </a:pathLst>
              </a:custGeom>
              <a:solidFill>
                <a:srgbClr val="727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5"/>
              <p:cNvSpPr/>
              <p:nvPr/>
            </p:nvSpPr>
            <p:spPr>
              <a:xfrm>
                <a:off x="2971850" y="2320050"/>
                <a:ext cx="1535550" cy="1072550"/>
              </a:xfrm>
              <a:custGeom>
                <a:rect b="b" l="l" r="r" t="t"/>
                <a:pathLst>
                  <a:path extrusionOk="0" h="42902" w="61422">
                    <a:moveTo>
                      <a:pt x="30478" y="11028"/>
                    </a:moveTo>
                    <a:lnTo>
                      <a:pt x="25825" y="24382"/>
                    </a:lnTo>
                    <a:lnTo>
                      <a:pt x="20334" y="39970"/>
                    </a:lnTo>
                    <a:cubicBezTo>
                      <a:pt x="19636" y="41924"/>
                      <a:pt x="18659" y="42762"/>
                      <a:pt x="17031" y="42855"/>
                    </a:cubicBezTo>
                    <a:cubicBezTo>
                      <a:pt x="15355" y="42902"/>
                      <a:pt x="14006" y="42018"/>
                      <a:pt x="13355" y="40156"/>
                    </a:cubicBezTo>
                    <a:cubicBezTo>
                      <a:pt x="9120" y="28384"/>
                      <a:pt x="4886" y="16612"/>
                      <a:pt x="698" y="4886"/>
                    </a:cubicBezTo>
                    <a:cubicBezTo>
                      <a:pt x="0" y="2885"/>
                      <a:pt x="698" y="1303"/>
                      <a:pt x="2327" y="698"/>
                    </a:cubicBezTo>
                    <a:cubicBezTo>
                      <a:pt x="4188" y="0"/>
                      <a:pt x="5910" y="838"/>
                      <a:pt x="6654" y="2978"/>
                    </a:cubicBezTo>
                    <a:cubicBezTo>
                      <a:pt x="9865" y="12238"/>
                      <a:pt x="13075" y="21451"/>
                      <a:pt x="16240" y="30711"/>
                    </a:cubicBezTo>
                    <a:cubicBezTo>
                      <a:pt x="16472" y="31362"/>
                      <a:pt x="16658" y="31967"/>
                      <a:pt x="16984" y="32851"/>
                    </a:cubicBezTo>
                    <a:lnTo>
                      <a:pt x="21451" y="20055"/>
                    </a:lnTo>
                    <a:cubicBezTo>
                      <a:pt x="23359" y="14471"/>
                      <a:pt x="25313" y="8888"/>
                      <a:pt x="27268" y="3304"/>
                    </a:cubicBezTo>
                    <a:cubicBezTo>
                      <a:pt x="28059" y="1117"/>
                      <a:pt x="28803" y="512"/>
                      <a:pt x="30711" y="512"/>
                    </a:cubicBezTo>
                    <a:cubicBezTo>
                      <a:pt x="32619" y="559"/>
                      <a:pt x="33410" y="1257"/>
                      <a:pt x="34154" y="3444"/>
                    </a:cubicBezTo>
                    <a:cubicBezTo>
                      <a:pt x="37272" y="12517"/>
                      <a:pt x="40389" y="21637"/>
                      <a:pt x="43554" y="30757"/>
                    </a:cubicBezTo>
                    <a:cubicBezTo>
                      <a:pt x="43740" y="31409"/>
                      <a:pt x="43972" y="32013"/>
                      <a:pt x="44298" y="32851"/>
                    </a:cubicBezTo>
                    <a:cubicBezTo>
                      <a:pt x="45927" y="28198"/>
                      <a:pt x="47462" y="23824"/>
                      <a:pt x="48998" y="19404"/>
                    </a:cubicBezTo>
                    <a:cubicBezTo>
                      <a:pt x="50906" y="13960"/>
                      <a:pt x="52813" y="8562"/>
                      <a:pt x="54675" y="3118"/>
                    </a:cubicBezTo>
                    <a:cubicBezTo>
                      <a:pt x="55093" y="1908"/>
                      <a:pt x="55698" y="884"/>
                      <a:pt x="57094" y="605"/>
                    </a:cubicBezTo>
                    <a:cubicBezTo>
                      <a:pt x="59653" y="186"/>
                      <a:pt x="61422" y="2141"/>
                      <a:pt x="60584" y="4653"/>
                    </a:cubicBezTo>
                    <a:cubicBezTo>
                      <a:pt x="59560" y="7678"/>
                      <a:pt x="58444" y="10702"/>
                      <a:pt x="57327" y="13727"/>
                    </a:cubicBezTo>
                    <a:lnTo>
                      <a:pt x="48021" y="39598"/>
                    </a:lnTo>
                    <a:cubicBezTo>
                      <a:pt x="47928" y="39831"/>
                      <a:pt x="47834" y="40063"/>
                      <a:pt x="47741" y="40296"/>
                    </a:cubicBezTo>
                    <a:cubicBezTo>
                      <a:pt x="47043" y="42064"/>
                      <a:pt x="45787" y="42902"/>
                      <a:pt x="44158" y="42855"/>
                    </a:cubicBezTo>
                    <a:cubicBezTo>
                      <a:pt x="42483" y="42809"/>
                      <a:pt x="41460" y="41971"/>
                      <a:pt x="40855" y="40156"/>
                    </a:cubicBezTo>
                    <a:cubicBezTo>
                      <a:pt x="39366" y="35969"/>
                      <a:pt x="37923" y="31688"/>
                      <a:pt x="36434" y="27453"/>
                    </a:cubicBezTo>
                    <a:cubicBezTo>
                      <a:pt x="34666" y="22382"/>
                      <a:pt x="32898" y="17263"/>
                      <a:pt x="31130" y="12145"/>
                    </a:cubicBezTo>
                    <a:cubicBezTo>
                      <a:pt x="31037" y="11773"/>
                      <a:pt x="31037" y="11261"/>
                      <a:pt x="30478" y="11028"/>
                    </a:cubicBezTo>
                    <a:close/>
                  </a:path>
                </a:pathLst>
              </a:custGeom>
              <a:solidFill>
                <a:srgbClr val="7372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5"/>
              <p:cNvSpPr/>
              <p:nvPr/>
            </p:nvSpPr>
            <p:spPr>
              <a:xfrm>
                <a:off x="4438750" y="2302600"/>
                <a:ext cx="970200" cy="1114425"/>
              </a:xfrm>
              <a:custGeom>
                <a:rect b="b" l="l" r="r" t="t"/>
                <a:pathLst>
                  <a:path extrusionOk="0" h="44577" w="38808">
                    <a:moveTo>
                      <a:pt x="32433" y="36992"/>
                    </a:moveTo>
                    <a:cubicBezTo>
                      <a:pt x="29501" y="40389"/>
                      <a:pt x="26244" y="42529"/>
                      <a:pt x="22196" y="43367"/>
                    </a:cubicBezTo>
                    <a:cubicBezTo>
                      <a:pt x="16054" y="44577"/>
                      <a:pt x="10330" y="43879"/>
                      <a:pt x="5631" y="39365"/>
                    </a:cubicBezTo>
                    <a:cubicBezTo>
                      <a:pt x="0" y="33921"/>
                      <a:pt x="1257" y="24289"/>
                      <a:pt x="8004" y="20241"/>
                    </a:cubicBezTo>
                    <a:cubicBezTo>
                      <a:pt x="10935" y="18566"/>
                      <a:pt x="14239" y="17635"/>
                      <a:pt x="17636" y="17542"/>
                    </a:cubicBezTo>
                    <a:cubicBezTo>
                      <a:pt x="22149" y="17263"/>
                      <a:pt x="26663" y="17682"/>
                      <a:pt x="30990" y="18845"/>
                    </a:cubicBezTo>
                    <a:cubicBezTo>
                      <a:pt x="32293" y="19171"/>
                      <a:pt x="32433" y="18845"/>
                      <a:pt x="32433" y="17682"/>
                    </a:cubicBezTo>
                    <a:cubicBezTo>
                      <a:pt x="32386" y="11307"/>
                      <a:pt x="28617" y="7213"/>
                      <a:pt x="22242" y="6747"/>
                    </a:cubicBezTo>
                    <a:cubicBezTo>
                      <a:pt x="18287" y="6515"/>
                      <a:pt x="14425" y="6840"/>
                      <a:pt x="10703" y="8515"/>
                    </a:cubicBezTo>
                    <a:cubicBezTo>
                      <a:pt x="9307" y="9213"/>
                      <a:pt x="7585" y="8562"/>
                      <a:pt x="6980" y="7120"/>
                    </a:cubicBezTo>
                    <a:cubicBezTo>
                      <a:pt x="6375" y="5817"/>
                      <a:pt x="6980" y="4235"/>
                      <a:pt x="8329" y="3630"/>
                    </a:cubicBezTo>
                    <a:cubicBezTo>
                      <a:pt x="15542" y="605"/>
                      <a:pt x="22940" y="0"/>
                      <a:pt x="30339" y="3071"/>
                    </a:cubicBezTo>
                    <a:cubicBezTo>
                      <a:pt x="35271" y="5119"/>
                      <a:pt x="37598" y="9353"/>
                      <a:pt x="38203" y="14471"/>
                    </a:cubicBezTo>
                    <a:cubicBezTo>
                      <a:pt x="38808" y="19869"/>
                      <a:pt x="38389" y="25267"/>
                      <a:pt x="38482" y="30664"/>
                    </a:cubicBezTo>
                    <a:cubicBezTo>
                      <a:pt x="38528" y="33828"/>
                      <a:pt x="38482" y="36992"/>
                      <a:pt x="38482" y="40156"/>
                    </a:cubicBezTo>
                    <a:cubicBezTo>
                      <a:pt x="38482" y="42157"/>
                      <a:pt x="37458" y="43367"/>
                      <a:pt x="35783" y="43553"/>
                    </a:cubicBezTo>
                    <a:cubicBezTo>
                      <a:pt x="34015" y="43832"/>
                      <a:pt x="32433" y="42436"/>
                      <a:pt x="32433" y="40622"/>
                    </a:cubicBezTo>
                    <a:cubicBezTo>
                      <a:pt x="32386" y="39551"/>
                      <a:pt x="32433" y="38481"/>
                      <a:pt x="32433" y="36992"/>
                    </a:cubicBezTo>
                    <a:close/>
                    <a:moveTo>
                      <a:pt x="20800" y="22102"/>
                    </a:moveTo>
                    <a:cubicBezTo>
                      <a:pt x="17682" y="22149"/>
                      <a:pt x="14472" y="22428"/>
                      <a:pt x="11726" y="24382"/>
                    </a:cubicBezTo>
                    <a:cubicBezTo>
                      <a:pt x="7492" y="27267"/>
                      <a:pt x="7306" y="33456"/>
                      <a:pt x="11354" y="36573"/>
                    </a:cubicBezTo>
                    <a:cubicBezTo>
                      <a:pt x="14518" y="38993"/>
                      <a:pt x="18148" y="39319"/>
                      <a:pt x="21824" y="38621"/>
                    </a:cubicBezTo>
                    <a:cubicBezTo>
                      <a:pt x="26709" y="37690"/>
                      <a:pt x="30618" y="35364"/>
                      <a:pt x="32154" y="30199"/>
                    </a:cubicBezTo>
                    <a:cubicBezTo>
                      <a:pt x="32619" y="28570"/>
                      <a:pt x="32340" y="26849"/>
                      <a:pt x="32433" y="25173"/>
                    </a:cubicBezTo>
                    <a:cubicBezTo>
                      <a:pt x="32526" y="24196"/>
                      <a:pt x="32154" y="23731"/>
                      <a:pt x="31176" y="23498"/>
                    </a:cubicBezTo>
                    <a:cubicBezTo>
                      <a:pt x="27780" y="22661"/>
                      <a:pt x="24290" y="22196"/>
                      <a:pt x="20800" y="22102"/>
                    </a:cubicBezTo>
                    <a:close/>
                  </a:path>
                </a:pathLst>
              </a:custGeom>
              <a:solidFill>
                <a:srgbClr val="7372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5"/>
              <p:cNvSpPr/>
              <p:nvPr/>
            </p:nvSpPr>
            <p:spPr>
              <a:xfrm>
                <a:off x="6135975" y="2299100"/>
                <a:ext cx="974875" cy="1121425"/>
              </a:xfrm>
              <a:custGeom>
                <a:rect b="b" l="l" r="r" t="t"/>
                <a:pathLst>
                  <a:path extrusionOk="0" h="44857" w="38995">
                    <a:moveTo>
                      <a:pt x="21964" y="24895"/>
                    </a:moveTo>
                    <a:cubicBezTo>
                      <a:pt x="17404" y="24895"/>
                      <a:pt x="12890" y="24941"/>
                      <a:pt x="8330" y="24895"/>
                    </a:cubicBezTo>
                    <a:cubicBezTo>
                      <a:pt x="7213" y="24895"/>
                      <a:pt x="6934" y="25220"/>
                      <a:pt x="7167" y="26291"/>
                    </a:cubicBezTo>
                    <a:cubicBezTo>
                      <a:pt x="8283" y="31735"/>
                      <a:pt x="10982" y="35969"/>
                      <a:pt x="16380" y="37784"/>
                    </a:cubicBezTo>
                    <a:cubicBezTo>
                      <a:pt x="22196" y="39691"/>
                      <a:pt x="27547" y="38342"/>
                      <a:pt x="32201" y="34387"/>
                    </a:cubicBezTo>
                    <a:cubicBezTo>
                      <a:pt x="32945" y="33736"/>
                      <a:pt x="33690" y="33084"/>
                      <a:pt x="34713" y="33177"/>
                    </a:cubicBezTo>
                    <a:cubicBezTo>
                      <a:pt x="35783" y="33224"/>
                      <a:pt x="36714" y="33922"/>
                      <a:pt x="37040" y="34899"/>
                    </a:cubicBezTo>
                    <a:cubicBezTo>
                      <a:pt x="37459" y="35922"/>
                      <a:pt x="37133" y="37086"/>
                      <a:pt x="36295" y="37830"/>
                    </a:cubicBezTo>
                    <a:cubicBezTo>
                      <a:pt x="33364" y="40669"/>
                      <a:pt x="29967" y="42762"/>
                      <a:pt x="25826" y="43554"/>
                    </a:cubicBezTo>
                    <a:cubicBezTo>
                      <a:pt x="18939" y="44856"/>
                      <a:pt x="12611" y="43554"/>
                      <a:pt x="7353" y="38714"/>
                    </a:cubicBezTo>
                    <a:cubicBezTo>
                      <a:pt x="3909" y="35597"/>
                      <a:pt x="1722" y="31362"/>
                      <a:pt x="1071" y="26756"/>
                    </a:cubicBezTo>
                    <a:cubicBezTo>
                      <a:pt x="1" y="19451"/>
                      <a:pt x="1397" y="12797"/>
                      <a:pt x="6515" y="7260"/>
                    </a:cubicBezTo>
                    <a:cubicBezTo>
                      <a:pt x="11634" y="1722"/>
                      <a:pt x="18055" y="1"/>
                      <a:pt x="25267" y="1909"/>
                    </a:cubicBezTo>
                    <a:cubicBezTo>
                      <a:pt x="32433" y="3770"/>
                      <a:pt x="36388" y="8888"/>
                      <a:pt x="38296" y="15775"/>
                    </a:cubicBezTo>
                    <a:cubicBezTo>
                      <a:pt x="38762" y="17589"/>
                      <a:pt x="38994" y="19497"/>
                      <a:pt x="38994" y="21405"/>
                    </a:cubicBezTo>
                    <a:cubicBezTo>
                      <a:pt x="38994" y="23918"/>
                      <a:pt x="38017" y="24895"/>
                      <a:pt x="35458" y="24895"/>
                    </a:cubicBezTo>
                    <a:cubicBezTo>
                      <a:pt x="30944" y="24895"/>
                      <a:pt x="26477" y="24895"/>
                      <a:pt x="21964" y="24895"/>
                    </a:cubicBezTo>
                    <a:close/>
                    <a:moveTo>
                      <a:pt x="19916" y="20242"/>
                    </a:moveTo>
                    <a:lnTo>
                      <a:pt x="29083" y="20242"/>
                    </a:lnTo>
                    <a:cubicBezTo>
                      <a:pt x="33317" y="20242"/>
                      <a:pt x="33317" y="20242"/>
                      <a:pt x="32154" y="16147"/>
                    </a:cubicBezTo>
                    <a:cubicBezTo>
                      <a:pt x="30060" y="8795"/>
                      <a:pt x="23453" y="4886"/>
                      <a:pt x="16613" y="6980"/>
                    </a:cubicBezTo>
                    <a:cubicBezTo>
                      <a:pt x="10936" y="8749"/>
                      <a:pt x="7911" y="14007"/>
                      <a:pt x="7074" y="19404"/>
                    </a:cubicBezTo>
                    <a:cubicBezTo>
                      <a:pt x="6934" y="20428"/>
                      <a:pt x="7678" y="20242"/>
                      <a:pt x="8237" y="20242"/>
                    </a:cubicBezTo>
                    <a:cubicBezTo>
                      <a:pt x="12145" y="20242"/>
                      <a:pt x="16008" y="20242"/>
                      <a:pt x="19916" y="20195"/>
                    </a:cubicBezTo>
                    <a:close/>
                  </a:path>
                </a:pathLst>
              </a:custGeom>
              <a:solidFill>
                <a:srgbClr val="7372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5"/>
              <p:cNvSpPr/>
              <p:nvPr/>
            </p:nvSpPr>
            <p:spPr>
              <a:xfrm>
                <a:off x="5583425" y="2330525"/>
                <a:ext cx="589800" cy="1066725"/>
              </a:xfrm>
              <a:custGeom>
                <a:rect b="b" l="l" r="r" t="t"/>
                <a:pathLst>
                  <a:path extrusionOk="0" h="42669" w="23592">
                    <a:moveTo>
                      <a:pt x="6282" y="9678"/>
                    </a:moveTo>
                    <a:cubicBezTo>
                      <a:pt x="8329" y="5909"/>
                      <a:pt x="10982" y="3211"/>
                      <a:pt x="14611" y="1489"/>
                    </a:cubicBezTo>
                    <a:cubicBezTo>
                      <a:pt x="16379" y="605"/>
                      <a:pt x="18334" y="93"/>
                      <a:pt x="20335" y="93"/>
                    </a:cubicBezTo>
                    <a:cubicBezTo>
                      <a:pt x="22056" y="140"/>
                      <a:pt x="23220" y="1117"/>
                      <a:pt x="23359" y="2745"/>
                    </a:cubicBezTo>
                    <a:cubicBezTo>
                      <a:pt x="23592" y="4560"/>
                      <a:pt x="22754" y="5863"/>
                      <a:pt x="21033" y="6282"/>
                    </a:cubicBezTo>
                    <a:cubicBezTo>
                      <a:pt x="20288" y="6468"/>
                      <a:pt x="19497" y="6561"/>
                      <a:pt x="18752" y="6701"/>
                    </a:cubicBezTo>
                    <a:cubicBezTo>
                      <a:pt x="11912" y="8376"/>
                      <a:pt x="7306" y="13773"/>
                      <a:pt x="6468" y="21218"/>
                    </a:cubicBezTo>
                    <a:cubicBezTo>
                      <a:pt x="5817" y="27127"/>
                      <a:pt x="6329" y="33037"/>
                      <a:pt x="6189" y="38946"/>
                    </a:cubicBezTo>
                    <a:cubicBezTo>
                      <a:pt x="6142" y="41273"/>
                      <a:pt x="4514" y="42669"/>
                      <a:pt x="2420" y="42250"/>
                    </a:cubicBezTo>
                    <a:cubicBezTo>
                      <a:pt x="838" y="41878"/>
                      <a:pt x="47" y="40808"/>
                      <a:pt x="0" y="38993"/>
                    </a:cubicBezTo>
                    <a:lnTo>
                      <a:pt x="0" y="25545"/>
                    </a:lnTo>
                    <a:lnTo>
                      <a:pt x="0" y="3629"/>
                    </a:lnTo>
                    <a:cubicBezTo>
                      <a:pt x="0" y="1443"/>
                      <a:pt x="1210" y="0"/>
                      <a:pt x="3025" y="0"/>
                    </a:cubicBezTo>
                    <a:cubicBezTo>
                      <a:pt x="4979" y="0"/>
                      <a:pt x="6189" y="1396"/>
                      <a:pt x="6189" y="3676"/>
                    </a:cubicBezTo>
                    <a:lnTo>
                      <a:pt x="6189" y="9167"/>
                    </a:lnTo>
                    <a:cubicBezTo>
                      <a:pt x="6189" y="9213"/>
                      <a:pt x="6236" y="9260"/>
                      <a:pt x="6282" y="9678"/>
                    </a:cubicBezTo>
                    <a:close/>
                  </a:path>
                </a:pathLst>
              </a:custGeom>
              <a:solidFill>
                <a:srgbClr val="727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5"/>
              <p:cNvSpPr/>
              <p:nvPr/>
            </p:nvSpPr>
            <p:spPr>
              <a:xfrm>
                <a:off x="7121275" y="2327025"/>
                <a:ext cx="259450" cy="258275"/>
              </a:xfrm>
              <a:custGeom>
                <a:rect b="b" l="l" r="r" t="t"/>
                <a:pathLst>
                  <a:path extrusionOk="0" h="10331" w="10378">
                    <a:moveTo>
                      <a:pt x="10284" y="5258"/>
                    </a:moveTo>
                    <a:cubicBezTo>
                      <a:pt x="10284" y="8050"/>
                      <a:pt x="7958" y="10330"/>
                      <a:pt x="5166" y="10330"/>
                    </a:cubicBezTo>
                    <a:cubicBezTo>
                      <a:pt x="2328" y="10330"/>
                      <a:pt x="47" y="8050"/>
                      <a:pt x="47" y="5258"/>
                    </a:cubicBezTo>
                    <a:cubicBezTo>
                      <a:pt x="1" y="2374"/>
                      <a:pt x="2328" y="47"/>
                      <a:pt x="5166" y="94"/>
                    </a:cubicBezTo>
                    <a:cubicBezTo>
                      <a:pt x="8051" y="0"/>
                      <a:pt x="10377" y="2374"/>
                      <a:pt x="10284" y="5258"/>
                    </a:cubicBezTo>
                    <a:close/>
                    <a:moveTo>
                      <a:pt x="5212" y="1164"/>
                    </a:moveTo>
                    <a:cubicBezTo>
                      <a:pt x="2932" y="1164"/>
                      <a:pt x="1071" y="2932"/>
                      <a:pt x="1071" y="5212"/>
                    </a:cubicBezTo>
                    <a:cubicBezTo>
                      <a:pt x="1071" y="7492"/>
                      <a:pt x="2886" y="9400"/>
                      <a:pt x="5212" y="9446"/>
                    </a:cubicBezTo>
                    <a:cubicBezTo>
                      <a:pt x="7446" y="9307"/>
                      <a:pt x="9168" y="7492"/>
                      <a:pt x="9261" y="5258"/>
                    </a:cubicBezTo>
                    <a:cubicBezTo>
                      <a:pt x="9261" y="3025"/>
                      <a:pt x="7446" y="1164"/>
                      <a:pt x="5166" y="1164"/>
                    </a:cubicBezTo>
                    <a:close/>
                  </a:path>
                </a:pathLst>
              </a:custGeom>
              <a:solidFill>
                <a:srgbClr val="7372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5"/>
              <p:cNvSpPr/>
              <p:nvPr/>
            </p:nvSpPr>
            <p:spPr>
              <a:xfrm>
                <a:off x="7198075" y="2384025"/>
                <a:ext cx="118675" cy="139625"/>
              </a:xfrm>
              <a:custGeom>
                <a:rect b="b" l="l" r="r" t="t"/>
                <a:pathLst>
                  <a:path extrusionOk="0" h="5585" w="4747">
                    <a:moveTo>
                      <a:pt x="1675" y="419"/>
                    </a:moveTo>
                    <a:cubicBezTo>
                      <a:pt x="4141" y="419"/>
                      <a:pt x="4746" y="1303"/>
                      <a:pt x="3723" y="3304"/>
                    </a:cubicBezTo>
                    <a:cubicBezTo>
                      <a:pt x="3443" y="3863"/>
                      <a:pt x="3769" y="4049"/>
                      <a:pt x="3955" y="4374"/>
                    </a:cubicBezTo>
                    <a:cubicBezTo>
                      <a:pt x="4141" y="4700"/>
                      <a:pt x="4327" y="5072"/>
                      <a:pt x="3955" y="5305"/>
                    </a:cubicBezTo>
                    <a:cubicBezTo>
                      <a:pt x="3536" y="5584"/>
                      <a:pt x="3257" y="5352"/>
                      <a:pt x="3025" y="5026"/>
                    </a:cubicBezTo>
                    <a:cubicBezTo>
                      <a:pt x="2792" y="4700"/>
                      <a:pt x="2652" y="4561"/>
                      <a:pt x="2420" y="4328"/>
                    </a:cubicBezTo>
                    <a:cubicBezTo>
                      <a:pt x="1954" y="3816"/>
                      <a:pt x="1443" y="3351"/>
                      <a:pt x="1303" y="4561"/>
                    </a:cubicBezTo>
                    <a:cubicBezTo>
                      <a:pt x="1256" y="5026"/>
                      <a:pt x="1163" y="5398"/>
                      <a:pt x="605" y="5352"/>
                    </a:cubicBezTo>
                    <a:cubicBezTo>
                      <a:pt x="47" y="5305"/>
                      <a:pt x="140" y="4793"/>
                      <a:pt x="140" y="4421"/>
                    </a:cubicBezTo>
                    <a:cubicBezTo>
                      <a:pt x="140" y="3676"/>
                      <a:pt x="186" y="2978"/>
                      <a:pt x="140" y="2281"/>
                    </a:cubicBezTo>
                    <a:cubicBezTo>
                      <a:pt x="0" y="931"/>
                      <a:pt x="233" y="1"/>
                      <a:pt x="1675" y="419"/>
                    </a:cubicBezTo>
                    <a:close/>
                    <a:moveTo>
                      <a:pt x="3071" y="2048"/>
                    </a:moveTo>
                    <a:cubicBezTo>
                      <a:pt x="2932" y="1583"/>
                      <a:pt x="2559" y="1443"/>
                      <a:pt x="2047" y="1443"/>
                    </a:cubicBezTo>
                    <a:cubicBezTo>
                      <a:pt x="1536" y="1443"/>
                      <a:pt x="1303" y="1583"/>
                      <a:pt x="1303" y="2141"/>
                    </a:cubicBezTo>
                    <a:cubicBezTo>
                      <a:pt x="1303" y="2653"/>
                      <a:pt x="1582" y="2792"/>
                      <a:pt x="2094" y="2792"/>
                    </a:cubicBezTo>
                    <a:cubicBezTo>
                      <a:pt x="2559" y="2792"/>
                      <a:pt x="2978" y="2653"/>
                      <a:pt x="3071" y="2048"/>
                    </a:cubicBezTo>
                    <a:close/>
                  </a:path>
                </a:pathLst>
              </a:custGeom>
              <a:solidFill>
                <a:srgbClr val="7372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45"/>
              <p:cNvSpPr/>
              <p:nvPr/>
            </p:nvSpPr>
            <p:spPr>
              <a:xfrm>
                <a:off x="7230625" y="2420075"/>
                <a:ext cx="44250" cy="33775"/>
              </a:xfrm>
              <a:custGeom>
                <a:rect b="b" l="l" r="r" t="t"/>
                <a:pathLst>
                  <a:path extrusionOk="0" h="1351" w="1770">
                    <a:moveTo>
                      <a:pt x="1769" y="606"/>
                    </a:moveTo>
                    <a:cubicBezTo>
                      <a:pt x="1676" y="1211"/>
                      <a:pt x="1257" y="1304"/>
                      <a:pt x="792" y="1350"/>
                    </a:cubicBezTo>
                    <a:cubicBezTo>
                      <a:pt x="280" y="1350"/>
                      <a:pt x="1" y="1211"/>
                      <a:pt x="1" y="699"/>
                    </a:cubicBezTo>
                    <a:cubicBezTo>
                      <a:pt x="1" y="141"/>
                      <a:pt x="234" y="1"/>
                      <a:pt x="745" y="1"/>
                    </a:cubicBezTo>
                    <a:cubicBezTo>
                      <a:pt x="1257" y="1"/>
                      <a:pt x="1630" y="141"/>
                      <a:pt x="1769" y="606"/>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14" name="Google Shape;1414;p145"/>
            <p:cNvPicPr preferRelativeResize="0"/>
            <p:nvPr/>
          </p:nvPicPr>
          <p:blipFill>
            <a:blip r:embed="rId6">
              <a:alphaModFix/>
            </a:blip>
            <a:stretch>
              <a:fillRect/>
            </a:stretch>
          </p:blipFill>
          <p:spPr>
            <a:xfrm>
              <a:off x="5451231" y="4396805"/>
              <a:ext cx="1062288" cy="557700"/>
            </a:xfrm>
            <a:prstGeom prst="rect">
              <a:avLst/>
            </a:prstGeom>
            <a:noFill/>
            <a:ln>
              <a:noFill/>
            </a:ln>
          </p:spPr>
        </p:pic>
        <p:pic>
          <p:nvPicPr>
            <p:cNvPr id="1415" name="Google Shape;1415;p145"/>
            <p:cNvPicPr preferRelativeResize="0"/>
            <p:nvPr/>
          </p:nvPicPr>
          <p:blipFill>
            <a:blip r:embed="rId7">
              <a:alphaModFix/>
            </a:blip>
            <a:stretch>
              <a:fillRect/>
            </a:stretch>
          </p:blipFill>
          <p:spPr>
            <a:xfrm>
              <a:off x="6680525" y="4308900"/>
              <a:ext cx="2313101" cy="599148"/>
            </a:xfrm>
            <a:prstGeom prst="rect">
              <a:avLst/>
            </a:prstGeom>
            <a:noFill/>
            <a:ln>
              <a:noFill/>
            </a:ln>
          </p:spPr>
        </p:pic>
      </p:grpSp>
      <p:cxnSp>
        <p:nvCxnSpPr>
          <p:cNvPr id="1416" name="Google Shape;1416;p145"/>
          <p:cNvCxnSpPr/>
          <p:nvPr/>
        </p:nvCxnSpPr>
        <p:spPr>
          <a:xfrm>
            <a:off x="4495807" y="1161525"/>
            <a:ext cx="0" cy="2241600"/>
          </a:xfrm>
          <a:prstGeom prst="straightConnector1">
            <a:avLst/>
          </a:prstGeom>
          <a:noFill/>
          <a:ln cap="flat" cmpd="sng" w="9525">
            <a:solidFill>
              <a:srgbClr val="A5A5A5"/>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146"/>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BOSH Deployments</a:t>
            </a:r>
            <a:endParaRPr/>
          </a:p>
        </p:txBody>
      </p:sp>
      <p:sp>
        <p:nvSpPr>
          <p:cNvPr id="1422" name="Google Shape;1422;p146"/>
          <p:cNvSpPr/>
          <p:nvPr/>
        </p:nvSpPr>
        <p:spPr>
          <a:xfrm>
            <a:off x="2558700" y="948675"/>
            <a:ext cx="4026600" cy="3929700"/>
          </a:xfrm>
          <a:prstGeom prst="ellipse">
            <a:avLst/>
          </a:prstGeom>
          <a:solidFill>
            <a:srgbClr val="24364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a:t>
            </a:r>
            <a:endParaRPr/>
          </a:p>
        </p:txBody>
      </p:sp>
      <p:sp>
        <p:nvSpPr>
          <p:cNvPr id="1423" name="Google Shape;1423;p146"/>
          <p:cNvSpPr/>
          <p:nvPr/>
        </p:nvSpPr>
        <p:spPr>
          <a:xfrm>
            <a:off x="3054434" y="1399285"/>
            <a:ext cx="3028500" cy="3028500"/>
          </a:xfrm>
          <a:prstGeom prst="ellipse">
            <a:avLst/>
          </a:prstGeom>
          <a:solidFill>
            <a:srgbClr val="01786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6"/>
          <p:cNvSpPr/>
          <p:nvPr/>
        </p:nvSpPr>
        <p:spPr>
          <a:xfrm>
            <a:off x="3577878" y="1919263"/>
            <a:ext cx="1988100" cy="1988400"/>
          </a:xfrm>
          <a:prstGeom prst="ellipse">
            <a:avLst/>
          </a:prstGeom>
          <a:solidFill>
            <a:srgbClr val="50908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5" name="Google Shape;1425;p146"/>
          <p:cNvPicPr preferRelativeResize="0"/>
          <p:nvPr/>
        </p:nvPicPr>
        <p:blipFill rotWithShape="1">
          <a:blip r:embed="rId3">
            <a:alphaModFix/>
          </a:blip>
          <a:srcRect b="7726" l="-10301" r="-10471" t="8654"/>
          <a:stretch/>
        </p:blipFill>
        <p:spPr>
          <a:xfrm>
            <a:off x="4699709" y="2085385"/>
            <a:ext cx="368917" cy="270194"/>
          </a:xfrm>
          <a:prstGeom prst="rect">
            <a:avLst/>
          </a:prstGeom>
          <a:noFill/>
          <a:ln>
            <a:noFill/>
          </a:ln>
        </p:spPr>
      </p:pic>
      <p:pic>
        <p:nvPicPr>
          <p:cNvPr id="1426" name="Google Shape;1426;p146"/>
          <p:cNvPicPr preferRelativeResize="0"/>
          <p:nvPr/>
        </p:nvPicPr>
        <p:blipFill>
          <a:blip r:embed="rId4">
            <a:alphaModFix/>
          </a:blip>
          <a:stretch>
            <a:fillRect/>
          </a:stretch>
        </p:blipFill>
        <p:spPr>
          <a:xfrm>
            <a:off x="4773268" y="1537701"/>
            <a:ext cx="308505" cy="308504"/>
          </a:xfrm>
          <a:prstGeom prst="rect">
            <a:avLst/>
          </a:prstGeom>
          <a:noFill/>
          <a:ln>
            <a:noFill/>
          </a:ln>
        </p:spPr>
      </p:pic>
      <p:sp>
        <p:nvSpPr>
          <p:cNvPr id="1427" name="Google Shape;1427;p146"/>
          <p:cNvSpPr txBox="1"/>
          <p:nvPr/>
        </p:nvSpPr>
        <p:spPr>
          <a:xfrm>
            <a:off x="3969726" y="1533541"/>
            <a:ext cx="947400" cy="347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1100"/>
              </a:spcBef>
              <a:spcAft>
                <a:spcPts val="1100"/>
              </a:spcAft>
              <a:buNone/>
            </a:pPr>
            <a:r>
              <a:rPr b="1" lang="en" sz="1200">
                <a:solidFill>
                  <a:srgbClr val="FFFFFF"/>
                </a:solidFill>
                <a:latin typeface="Avenir"/>
                <a:ea typeface="Avenir"/>
                <a:cs typeface="Avenir"/>
                <a:sym typeface="Avenir"/>
              </a:rPr>
              <a:t>Manifest</a:t>
            </a:r>
            <a:endParaRPr b="1" sz="1200">
              <a:solidFill>
                <a:srgbClr val="FFFFFF"/>
              </a:solidFill>
              <a:latin typeface="Avenir"/>
              <a:ea typeface="Avenir"/>
              <a:cs typeface="Avenir"/>
              <a:sym typeface="Avenir"/>
            </a:endParaRPr>
          </a:p>
        </p:txBody>
      </p:sp>
      <p:sp>
        <p:nvSpPr>
          <p:cNvPr id="1428" name="Google Shape;1428;p146"/>
          <p:cNvSpPr txBox="1"/>
          <p:nvPr/>
        </p:nvSpPr>
        <p:spPr>
          <a:xfrm>
            <a:off x="4036093" y="2037081"/>
            <a:ext cx="790500" cy="347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1100"/>
              </a:spcBef>
              <a:spcAft>
                <a:spcPts val="1100"/>
              </a:spcAft>
              <a:buNone/>
            </a:pPr>
            <a:r>
              <a:rPr b="1" lang="en" sz="1200">
                <a:solidFill>
                  <a:srgbClr val="FFFFFF"/>
                </a:solidFill>
                <a:latin typeface="Avenir"/>
                <a:ea typeface="Avenir"/>
                <a:cs typeface="Avenir"/>
                <a:sym typeface="Avenir"/>
              </a:rPr>
              <a:t>Release</a:t>
            </a:r>
            <a:endParaRPr b="1" sz="1200">
              <a:solidFill>
                <a:srgbClr val="FFFFFF"/>
              </a:solidFill>
              <a:latin typeface="Avenir"/>
              <a:ea typeface="Avenir"/>
              <a:cs typeface="Avenir"/>
              <a:sym typeface="Avenir"/>
            </a:endParaRPr>
          </a:p>
        </p:txBody>
      </p:sp>
      <p:sp>
        <p:nvSpPr>
          <p:cNvPr id="1429" name="Google Shape;1429;p146"/>
          <p:cNvSpPr/>
          <p:nvPr/>
        </p:nvSpPr>
        <p:spPr>
          <a:xfrm>
            <a:off x="4058587" y="2400114"/>
            <a:ext cx="1026900" cy="1026900"/>
          </a:xfrm>
          <a:prstGeom prst="ellipse">
            <a:avLst/>
          </a:prstGeom>
          <a:solidFill>
            <a:srgbClr val="64E2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0" name="Google Shape;1430;p146"/>
          <p:cNvPicPr preferRelativeResize="0"/>
          <p:nvPr/>
        </p:nvPicPr>
        <p:blipFill rotWithShape="1">
          <a:blip r:embed="rId5">
            <a:alphaModFix/>
          </a:blip>
          <a:srcRect b="0" l="0" r="0" t="-9337"/>
          <a:stretch/>
        </p:blipFill>
        <p:spPr>
          <a:xfrm>
            <a:off x="4389523" y="2461444"/>
            <a:ext cx="358265" cy="461648"/>
          </a:xfrm>
          <a:prstGeom prst="rect">
            <a:avLst/>
          </a:prstGeom>
          <a:noFill/>
          <a:ln>
            <a:noFill/>
          </a:ln>
        </p:spPr>
      </p:pic>
      <p:sp>
        <p:nvSpPr>
          <p:cNvPr id="1431" name="Google Shape;1431;p146"/>
          <p:cNvSpPr txBox="1"/>
          <p:nvPr/>
        </p:nvSpPr>
        <p:spPr>
          <a:xfrm>
            <a:off x="4135982" y="2957523"/>
            <a:ext cx="871800" cy="347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1100"/>
              </a:spcBef>
              <a:spcAft>
                <a:spcPts val="1100"/>
              </a:spcAft>
              <a:buNone/>
            </a:pPr>
            <a:r>
              <a:rPr b="1" lang="en" sz="1200">
                <a:solidFill>
                  <a:srgbClr val="FFFFFF"/>
                </a:solidFill>
                <a:latin typeface="Avenir"/>
                <a:ea typeface="Avenir"/>
                <a:cs typeface="Avenir"/>
                <a:sym typeface="Avenir"/>
              </a:rPr>
              <a:t>Stemcell</a:t>
            </a:r>
            <a:endParaRPr b="1" sz="1200">
              <a:solidFill>
                <a:srgbClr val="FFFFFF"/>
              </a:solidFill>
              <a:latin typeface="Avenir"/>
              <a:ea typeface="Avenir"/>
              <a:cs typeface="Avenir"/>
              <a:sym typeface="Avenir"/>
            </a:endParaRPr>
          </a:p>
        </p:txBody>
      </p:sp>
      <p:sp>
        <p:nvSpPr>
          <p:cNvPr id="1432" name="Google Shape;1432;p146"/>
          <p:cNvSpPr txBox="1"/>
          <p:nvPr/>
        </p:nvSpPr>
        <p:spPr>
          <a:xfrm>
            <a:off x="3654354" y="1011686"/>
            <a:ext cx="1774500" cy="347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1100"/>
              </a:spcBef>
              <a:spcAft>
                <a:spcPts val="1100"/>
              </a:spcAft>
              <a:buNone/>
            </a:pPr>
            <a:r>
              <a:rPr b="1" lang="en" sz="1200">
                <a:solidFill>
                  <a:srgbClr val="FFFFFF"/>
                </a:solidFill>
                <a:latin typeface="Avenir"/>
                <a:ea typeface="Avenir"/>
                <a:cs typeface="Avenir"/>
                <a:sym typeface="Avenir"/>
              </a:rPr>
              <a:t>Deployment </a:t>
            </a:r>
            <a:endParaRPr b="1" sz="1200">
              <a:solidFill>
                <a:srgbClr val="FFFFFF"/>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147"/>
          <p:cNvSpPr txBox="1"/>
          <p:nvPr>
            <p:ph idx="4294967295"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38A7E"/>
              </a:buClr>
              <a:buFont typeface="Arial"/>
              <a:buNone/>
            </a:pPr>
            <a:r>
              <a:rPr b="0" lang="en" sz="3200">
                <a:solidFill>
                  <a:srgbClr val="138A7E"/>
                </a:solidFill>
                <a:latin typeface="Avenir"/>
                <a:ea typeface="Avenir"/>
                <a:cs typeface="Avenir"/>
                <a:sym typeface="Avenir"/>
              </a:rPr>
              <a:t>BOSH - Service Deployment </a:t>
            </a:r>
            <a:endParaRPr b="0" i="0" sz="3200" u="none" cap="none" strike="noStrike">
              <a:solidFill>
                <a:srgbClr val="138A7E"/>
              </a:solidFill>
              <a:latin typeface="Avenir"/>
              <a:ea typeface="Avenir"/>
              <a:cs typeface="Avenir"/>
              <a:sym typeface="Avenir"/>
            </a:endParaRPr>
          </a:p>
        </p:txBody>
      </p:sp>
      <p:pic>
        <p:nvPicPr>
          <p:cNvPr id="1439" name="Google Shape;1439;p147"/>
          <p:cNvPicPr preferRelativeResize="0"/>
          <p:nvPr/>
        </p:nvPicPr>
        <p:blipFill>
          <a:blip r:embed="rId3">
            <a:alphaModFix/>
          </a:blip>
          <a:stretch>
            <a:fillRect/>
          </a:stretch>
        </p:blipFill>
        <p:spPr>
          <a:xfrm>
            <a:off x="8107591" y="4826071"/>
            <a:ext cx="952601" cy="218750"/>
          </a:xfrm>
          <a:prstGeom prst="rect">
            <a:avLst/>
          </a:prstGeom>
          <a:noFill/>
          <a:ln>
            <a:noFill/>
          </a:ln>
        </p:spPr>
      </p:pic>
      <p:pic>
        <p:nvPicPr>
          <p:cNvPr id="1440" name="Google Shape;1440;p147"/>
          <p:cNvPicPr preferRelativeResize="0"/>
          <p:nvPr/>
        </p:nvPicPr>
        <p:blipFill rotWithShape="1">
          <a:blip r:embed="rId4">
            <a:alphaModFix/>
          </a:blip>
          <a:srcRect b="0" l="0" r="0" t="0"/>
          <a:stretch/>
        </p:blipFill>
        <p:spPr>
          <a:xfrm>
            <a:off x="1335400" y="1355949"/>
            <a:ext cx="297900" cy="527700"/>
          </a:xfrm>
          <a:prstGeom prst="rect">
            <a:avLst/>
          </a:prstGeom>
          <a:noFill/>
          <a:ln>
            <a:noFill/>
          </a:ln>
        </p:spPr>
      </p:pic>
      <p:grpSp>
        <p:nvGrpSpPr>
          <p:cNvPr id="1441" name="Google Shape;1441;p147"/>
          <p:cNvGrpSpPr/>
          <p:nvPr/>
        </p:nvGrpSpPr>
        <p:grpSpPr>
          <a:xfrm>
            <a:off x="3424621" y="2689525"/>
            <a:ext cx="1142279" cy="342822"/>
            <a:chOff x="1340300" y="2446848"/>
            <a:chExt cx="1243500" cy="373200"/>
          </a:xfrm>
        </p:grpSpPr>
        <p:sp>
          <p:nvSpPr>
            <p:cNvPr id="1442" name="Google Shape;1442;p147"/>
            <p:cNvSpPr/>
            <p:nvPr/>
          </p:nvSpPr>
          <p:spPr>
            <a:xfrm>
              <a:off x="1340300" y="2446848"/>
              <a:ext cx="1243500" cy="3732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Director</a:t>
              </a:r>
              <a:endParaRPr sz="1200">
                <a:solidFill>
                  <a:srgbClr val="434343"/>
                </a:solidFill>
                <a:latin typeface="Avenir"/>
                <a:ea typeface="Avenir"/>
                <a:cs typeface="Avenir"/>
                <a:sym typeface="Avenir"/>
              </a:endParaRPr>
            </a:p>
          </p:txBody>
        </p:sp>
        <p:sp>
          <p:nvSpPr>
            <p:cNvPr id="1443" name="Google Shape;1443;p147"/>
            <p:cNvSpPr/>
            <p:nvPr/>
          </p:nvSpPr>
          <p:spPr>
            <a:xfrm>
              <a:off x="1547001" y="2500542"/>
              <a:ext cx="199200" cy="265800"/>
            </a:xfrm>
            <a:custGeom>
              <a:rect b="b" l="l" r="r" t="t"/>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444" name="Google Shape;1444;p147"/>
          <p:cNvGrpSpPr/>
          <p:nvPr/>
        </p:nvGrpSpPr>
        <p:grpSpPr>
          <a:xfrm>
            <a:off x="3424586" y="3422327"/>
            <a:ext cx="1142279" cy="398213"/>
            <a:chOff x="2539300" y="2073650"/>
            <a:chExt cx="1243500" cy="433500"/>
          </a:xfrm>
        </p:grpSpPr>
        <p:sp>
          <p:nvSpPr>
            <p:cNvPr id="1445" name="Google Shape;1445;p147"/>
            <p:cNvSpPr/>
            <p:nvPr/>
          </p:nvSpPr>
          <p:spPr>
            <a:xfrm>
              <a:off x="2539300" y="2073650"/>
              <a:ext cx="1243500" cy="4335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 Postgres </a:t>
              </a:r>
              <a:endParaRPr sz="1200">
                <a:solidFill>
                  <a:srgbClr val="434343"/>
                </a:solidFill>
                <a:latin typeface="Avenir"/>
                <a:ea typeface="Avenir"/>
                <a:cs typeface="Avenir"/>
                <a:sym typeface="Avenir"/>
              </a:endParaRPr>
            </a:p>
            <a:p>
              <a:pPr indent="0" lvl="0" marL="0" rtl="0" algn="r">
                <a:spcBef>
                  <a:spcPts val="0"/>
                </a:spcBef>
                <a:spcAft>
                  <a:spcPts val="0"/>
                </a:spcAft>
                <a:buNone/>
              </a:pPr>
              <a:r>
                <a:rPr lang="en" sz="1200">
                  <a:solidFill>
                    <a:srgbClr val="434343"/>
                  </a:solidFill>
                  <a:latin typeface="Avenir"/>
                  <a:ea typeface="Avenir"/>
                  <a:cs typeface="Avenir"/>
                  <a:sym typeface="Avenir"/>
                </a:rPr>
                <a:t>DB</a:t>
              </a:r>
              <a:endParaRPr sz="1200">
                <a:solidFill>
                  <a:srgbClr val="434343"/>
                </a:solidFill>
                <a:latin typeface="Avenir"/>
                <a:ea typeface="Avenir"/>
                <a:cs typeface="Avenir"/>
                <a:sym typeface="Avenir"/>
              </a:endParaRPr>
            </a:p>
          </p:txBody>
        </p:sp>
        <p:sp>
          <p:nvSpPr>
            <p:cNvPr id="1446" name="Google Shape;1446;p147"/>
            <p:cNvSpPr/>
            <p:nvPr/>
          </p:nvSpPr>
          <p:spPr>
            <a:xfrm>
              <a:off x="2710476" y="2182550"/>
              <a:ext cx="206700" cy="215700"/>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447" name="Google Shape;1447;p147"/>
          <p:cNvGrpSpPr/>
          <p:nvPr/>
        </p:nvGrpSpPr>
        <p:grpSpPr>
          <a:xfrm>
            <a:off x="4913512" y="2970508"/>
            <a:ext cx="1142279" cy="342822"/>
            <a:chOff x="1340300" y="1700448"/>
            <a:chExt cx="1243500" cy="373200"/>
          </a:xfrm>
        </p:grpSpPr>
        <p:sp>
          <p:nvSpPr>
            <p:cNvPr id="1448" name="Google Shape;1448;p147"/>
            <p:cNvSpPr/>
            <p:nvPr/>
          </p:nvSpPr>
          <p:spPr>
            <a:xfrm>
              <a:off x="1340300" y="1700448"/>
              <a:ext cx="1243500" cy="3732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NATS</a:t>
              </a:r>
              <a:endParaRPr sz="1200">
                <a:solidFill>
                  <a:srgbClr val="434343"/>
                </a:solidFill>
                <a:latin typeface="Avenir"/>
                <a:ea typeface="Avenir"/>
                <a:cs typeface="Avenir"/>
                <a:sym typeface="Avenir"/>
              </a:endParaRPr>
            </a:p>
          </p:txBody>
        </p:sp>
        <p:sp>
          <p:nvSpPr>
            <p:cNvPr id="1449" name="Google Shape;1449;p147"/>
            <p:cNvSpPr/>
            <p:nvPr/>
          </p:nvSpPr>
          <p:spPr>
            <a:xfrm rot="-10343478">
              <a:off x="1525389" y="1806881"/>
              <a:ext cx="242435" cy="213966"/>
            </a:xfrm>
            <a:custGeom>
              <a:rect b="b" l="l" r="r" t="t"/>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450" name="Google Shape;1450;p147"/>
          <p:cNvGrpSpPr/>
          <p:nvPr/>
        </p:nvGrpSpPr>
        <p:grpSpPr>
          <a:xfrm>
            <a:off x="1711190" y="1476642"/>
            <a:ext cx="1142279" cy="342822"/>
            <a:chOff x="1340300" y="2820050"/>
            <a:chExt cx="1243500" cy="373200"/>
          </a:xfrm>
        </p:grpSpPr>
        <p:sp>
          <p:nvSpPr>
            <p:cNvPr id="1451" name="Google Shape;1451;p147"/>
            <p:cNvSpPr/>
            <p:nvPr/>
          </p:nvSpPr>
          <p:spPr>
            <a:xfrm>
              <a:off x="1340300" y="2820050"/>
              <a:ext cx="1243500" cy="3732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Avenir"/>
                  <a:ea typeface="Avenir"/>
                  <a:cs typeface="Avenir"/>
                  <a:sym typeface="Avenir"/>
                </a:rPr>
                <a:t>          CLI   </a:t>
              </a:r>
              <a:endParaRPr sz="1200">
                <a:solidFill>
                  <a:srgbClr val="434343"/>
                </a:solidFill>
                <a:latin typeface="Avenir"/>
                <a:ea typeface="Avenir"/>
                <a:cs typeface="Avenir"/>
                <a:sym typeface="Avenir"/>
              </a:endParaRPr>
            </a:p>
          </p:txBody>
        </p:sp>
        <p:sp>
          <p:nvSpPr>
            <p:cNvPr id="1452" name="Google Shape;1452;p147"/>
            <p:cNvSpPr/>
            <p:nvPr/>
          </p:nvSpPr>
          <p:spPr>
            <a:xfrm>
              <a:off x="1529744" y="2913500"/>
              <a:ext cx="233700" cy="186300"/>
            </a:xfrm>
            <a:custGeom>
              <a:rect b="b" l="l" r="r" t="t"/>
              <a:pathLst>
                <a:path extrusionOk="0" h="120000" w="12000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453" name="Google Shape;1453;p147"/>
          <p:cNvGrpSpPr/>
          <p:nvPr/>
        </p:nvGrpSpPr>
        <p:grpSpPr>
          <a:xfrm>
            <a:off x="4913512" y="2463296"/>
            <a:ext cx="1142279" cy="398213"/>
            <a:chOff x="1340300" y="893674"/>
            <a:chExt cx="1243500" cy="433500"/>
          </a:xfrm>
        </p:grpSpPr>
        <p:sp>
          <p:nvSpPr>
            <p:cNvPr id="1454" name="Google Shape;1454;p147"/>
            <p:cNvSpPr/>
            <p:nvPr/>
          </p:nvSpPr>
          <p:spPr>
            <a:xfrm>
              <a:off x="1340300" y="893674"/>
              <a:ext cx="1243500" cy="4335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        Health         Monitor   </a:t>
              </a:r>
              <a:endParaRPr sz="1200">
                <a:solidFill>
                  <a:srgbClr val="434343"/>
                </a:solidFill>
                <a:latin typeface="Avenir"/>
                <a:ea typeface="Avenir"/>
                <a:cs typeface="Avenir"/>
                <a:sym typeface="Avenir"/>
              </a:endParaRPr>
            </a:p>
          </p:txBody>
        </p:sp>
        <p:sp>
          <p:nvSpPr>
            <p:cNvPr id="1455" name="Google Shape;1455;p147"/>
            <p:cNvSpPr/>
            <p:nvPr/>
          </p:nvSpPr>
          <p:spPr>
            <a:xfrm>
              <a:off x="1512095" y="1030091"/>
              <a:ext cx="180000" cy="158700"/>
            </a:xfrm>
            <a:prstGeom prst="hear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grpSp>
        <p:nvGrpSpPr>
          <p:cNvPr id="1456" name="Google Shape;1456;p147"/>
          <p:cNvGrpSpPr/>
          <p:nvPr/>
        </p:nvGrpSpPr>
        <p:grpSpPr>
          <a:xfrm>
            <a:off x="4913512" y="3422326"/>
            <a:ext cx="1142279" cy="398213"/>
            <a:chOff x="1340300" y="2073649"/>
            <a:chExt cx="1243500" cy="433500"/>
          </a:xfrm>
        </p:grpSpPr>
        <p:sp>
          <p:nvSpPr>
            <p:cNvPr id="1457" name="Google Shape;1457;p147"/>
            <p:cNvSpPr/>
            <p:nvPr/>
          </p:nvSpPr>
          <p:spPr>
            <a:xfrm>
              <a:off x="1340300" y="2073649"/>
              <a:ext cx="1243500" cy="4335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Avenir"/>
                  <a:ea typeface="Avenir"/>
                  <a:cs typeface="Avenir"/>
                  <a:sym typeface="Avenir"/>
                </a:rPr>
                <a:t>           Blob </a:t>
              </a:r>
              <a:endParaRPr sz="1200">
                <a:solidFill>
                  <a:srgbClr val="434343"/>
                </a:solidFill>
                <a:latin typeface="Avenir"/>
                <a:ea typeface="Avenir"/>
                <a:cs typeface="Avenir"/>
                <a:sym typeface="Avenir"/>
              </a:endParaRPr>
            </a:p>
            <a:p>
              <a:pPr indent="0" lvl="0" marL="0" rtl="0" algn="l">
                <a:spcBef>
                  <a:spcPts val="0"/>
                </a:spcBef>
                <a:spcAft>
                  <a:spcPts val="0"/>
                </a:spcAft>
                <a:buNone/>
              </a:pPr>
              <a:r>
                <a:rPr lang="en" sz="1200">
                  <a:solidFill>
                    <a:srgbClr val="434343"/>
                  </a:solidFill>
                  <a:latin typeface="Avenir"/>
                  <a:ea typeface="Avenir"/>
                  <a:cs typeface="Avenir"/>
                  <a:sym typeface="Avenir"/>
                </a:rPr>
                <a:t>          Store</a:t>
              </a:r>
              <a:endParaRPr sz="1200">
                <a:solidFill>
                  <a:srgbClr val="434343"/>
                </a:solidFill>
                <a:latin typeface="Avenir"/>
                <a:ea typeface="Avenir"/>
                <a:cs typeface="Avenir"/>
                <a:sym typeface="Avenir"/>
              </a:endParaRPr>
            </a:p>
          </p:txBody>
        </p:sp>
        <p:sp>
          <p:nvSpPr>
            <p:cNvPr id="1458" name="Google Shape;1458;p147"/>
            <p:cNvSpPr/>
            <p:nvPr/>
          </p:nvSpPr>
          <p:spPr>
            <a:xfrm rot="-2700000">
              <a:off x="1570031" y="2237789"/>
              <a:ext cx="153159" cy="153159"/>
            </a:xfrm>
            <a:prstGeom prst="teardrop">
              <a:avLst>
                <a:gd fmla="val 149574"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sp>
        <p:nvSpPr>
          <p:cNvPr id="1459" name="Google Shape;1459;p147"/>
          <p:cNvSpPr/>
          <p:nvPr/>
        </p:nvSpPr>
        <p:spPr>
          <a:xfrm>
            <a:off x="8463650" y="1465150"/>
            <a:ext cx="552600" cy="4440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IaaS API</a:t>
            </a:r>
            <a:endParaRPr sz="1200">
              <a:solidFill>
                <a:srgbClr val="434343"/>
              </a:solidFill>
              <a:latin typeface="Avenir"/>
              <a:ea typeface="Avenir"/>
              <a:cs typeface="Avenir"/>
              <a:sym typeface="Avenir"/>
            </a:endParaRPr>
          </a:p>
        </p:txBody>
      </p:sp>
      <p:cxnSp>
        <p:nvCxnSpPr>
          <p:cNvPr id="1460" name="Google Shape;1460;p147"/>
          <p:cNvCxnSpPr>
            <a:stCxn id="1442" idx="2"/>
            <a:endCxn id="1445" idx="0"/>
          </p:cNvCxnSpPr>
          <p:nvPr/>
        </p:nvCxnSpPr>
        <p:spPr>
          <a:xfrm>
            <a:off x="3995761" y="3032346"/>
            <a:ext cx="0" cy="390000"/>
          </a:xfrm>
          <a:prstGeom prst="straightConnector1">
            <a:avLst/>
          </a:prstGeom>
          <a:noFill/>
          <a:ln cap="flat" cmpd="sng" w="9525">
            <a:solidFill>
              <a:schemeClr val="dk2"/>
            </a:solidFill>
            <a:prstDash val="solid"/>
            <a:round/>
            <a:headEnd len="med" w="med" type="none"/>
            <a:tailEnd len="med" w="med" type="none"/>
          </a:ln>
        </p:spPr>
      </p:cxnSp>
      <p:cxnSp>
        <p:nvCxnSpPr>
          <p:cNvPr id="1461" name="Google Shape;1461;p147"/>
          <p:cNvCxnSpPr>
            <a:stCxn id="1442" idx="0"/>
            <a:endCxn id="1462" idx="1"/>
          </p:cNvCxnSpPr>
          <p:nvPr/>
        </p:nvCxnSpPr>
        <p:spPr>
          <a:xfrm rot="-5400000">
            <a:off x="4539211" y="1009075"/>
            <a:ext cx="1137000" cy="2223900"/>
          </a:xfrm>
          <a:prstGeom prst="curvedConnector2">
            <a:avLst/>
          </a:prstGeom>
          <a:noFill/>
          <a:ln cap="flat" cmpd="sng" w="9525">
            <a:solidFill>
              <a:schemeClr val="dk2"/>
            </a:solidFill>
            <a:prstDash val="solid"/>
            <a:round/>
            <a:headEnd len="med" w="med" type="none"/>
            <a:tailEnd len="med" w="med" type="none"/>
          </a:ln>
        </p:spPr>
      </p:cxnSp>
      <p:grpSp>
        <p:nvGrpSpPr>
          <p:cNvPr id="1463" name="Google Shape;1463;p147"/>
          <p:cNvGrpSpPr/>
          <p:nvPr/>
        </p:nvGrpSpPr>
        <p:grpSpPr>
          <a:xfrm>
            <a:off x="6219655" y="1195861"/>
            <a:ext cx="1142279" cy="713201"/>
            <a:chOff x="5626625" y="1253488"/>
            <a:chExt cx="1243500" cy="776400"/>
          </a:xfrm>
        </p:grpSpPr>
        <p:sp>
          <p:nvSpPr>
            <p:cNvPr id="1462" name="Google Shape;1462;p147"/>
            <p:cNvSpPr/>
            <p:nvPr/>
          </p:nvSpPr>
          <p:spPr>
            <a:xfrm>
              <a:off x="5626625" y="1253488"/>
              <a:ext cx="1243500" cy="7764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Cloud Provider Interface</a:t>
              </a:r>
              <a:endParaRPr sz="1200">
                <a:solidFill>
                  <a:srgbClr val="434343"/>
                </a:solidFill>
                <a:latin typeface="Avenir"/>
                <a:ea typeface="Avenir"/>
                <a:cs typeface="Avenir"/>
                <a:sym typeface="Avenir"/>
              </a:endParaRPr>
            </a:p>
          </p:txBody>
        </p:sp>
        <p:pic>
          <p:nvPicPr>
            <p:cNvPr id="1464" name="Google Shape;1464;p147"/>
            <p:cNvPicPr preferRelativeResize="0"/>
            <p:nvPr/>
          </p:nvPicPr>
          <p:blipFill>
            <a:blip r:embed="rId5">
              <a:alphaModFix/>
            </a:blip>
            <a:stretch>
              <a:fillRect/>
            </a:stretch>
          </p:blipFill>
          <p:spPr>
            <a:xfrm>
              <a:off x="5795838" y="1345890"/>
              <a:ext cx="324300" cy="213598"/>
            </a:xfrm>
            <a:prstGeom prst="rect">
              <a:avLst/>
            </a:prstGeom>
            <a:noFill/>
            <a:ln>
              <a:noFill/>
            </a:ln>
          </p:spPr>
        </p:pic>
      </p:grpSp>
      <p:cxnSp>
        <p:nvCxnSpPr>
          <p:cNvPr id="1465" name="Google Shape;1465;p147"/>
          <p:cNvCxnSpPr>
            <a:stCxn id="1462" idx="3"/>
            <a:endCxn id="1459" idx="1"/>
          </p:cNvCxnSpPr>
          <p:nvPr/>
        </p:nvCxnSpPr>
        <p:spPr>
          <a:xfrm>
            <a:off x="7361934" y="1552461"/>
            <a:ext cx="1101600" cy="134700"/>
          </a:xfrm>
          <a:prstGeom prst="curvedConnector3">
            <a:avLst>
              <a:gd fmla="val 50005" name="adj1"/>
            </a:avLst>
          </a:prstGeom>
          <a:noFill/>
          <a:ln cap="flat" cmpd="sng" w="9525">
            <a:solidFill>
              <a:schemeClr val="dk2"/>
            </a:solidFill>
            <a:prstDash val="solid"/>
            <a:round/>
            <a:headEnd len="med" w="med" type="none"/>
            <a:tailEnd len="med" w="med" type="none"/>
          </a:ln>
        </p:spPr>
      </p:cxnSp>
      <p:cxnSp>
        <p:nvCxnSpPr>
          <p:cNvPr id="1466" name="Google Shape;1466;p147"/>
          <p:cNvCxnSpPr>
            <a:stCxn id="1442" idx="3"/>
            <a:endCxn id="1448" idx="1"/>
          </p:cNvCxnSpPr>
          <p:nvPr/>
        </p:nvCxnSpPr>
        <p:spPr>
          <a:xfrm>
            <a:off x="4566900" y="2860936"/>
            <a:ext cx="346500" cy="281100"/>
          </a:xfrm>
          <a:prstGeom prst="curvedConnector3">
            <a:avLst>
              <a:gd fmla="val 50016" name="adj1"/>
            </a:avLst>
          </a:prstGeom>
          <a:noFill/>
          <a:ln cap="flat" cmpd="sng" w="9525">
            <a:solidFill>
              <a:schemeClr val="dk2"/>
            </a:solidFill>
            <a:prstDash val="solid"/>
            <a:round/>
            <a:headEnd len="med" w="med" type="none"/>
            <a:tailEnd len="med" w="med" type="none"/>
          </a:ln>
        </p:spPr>
      </p:cxnSp>
      <p:cxnSp>
        <p:nvCxnSpPr>
          <p:cNvPr id="1467" name="Google Shape;1467;p147"/>
          <p:cNvCxnSpPr>
            <a:stCxn id="1442" idx="3"/>
            <a:endCxn id="1457" idx="1"/>
          </p:cNvCxnSpPr>
          <p:nvPr/>
        </p:nvCxnSpPr>
        <p:spPr>
          <a:xfrm>
            <a:off x="4566900" y="2860936"/>
            <a:ext cx="346500" cy="760500"/>
          </a:xfrm>
          <a:prstGeom prst="curvedConnector3">
            <a:avLst>
              <a:gd fmla="val 50016" name="adj1"/>
            </a:avLst>
          </a:prstGeom>
          <a:noFill/>
          <a:ln cap="flat" cmpd="sng" w="9525">
            <a:solidFill>
              <a:schemeClr val="dk2"/>
            </a:solidFill>
            <a:prstDash val="solid"/>
            <a:round/>
            <a:headEnd len="med" w="med" type="none"/>
            <a:tailEnd len="med" w="med" type="none"/>
          </a:ln>
        </p:spPr>
      </p:cxnSp>
      <p:cxnSp>
        <p:nvCxnSpPr>
          <p:cNvPr id="1468" name="Google Shape;1468;p147"/>
          <p:cNvCxnSpPr>
            <a:stCxn id="1451" idx="3"/>
            <a:endCxn id="1442" idx="1"/>
          </p:cNvCxnSpPr>
          <p:nvPr/>
        </p:nvCxnSpPr>
        <p:spPr>
          <a:xfrm>
            <a:off x="2853469" y="1648052"/>
            <a:ext cx="571200" cy="1212900"/>
          </a:xfrm>
          <a:prstGeom prst="curvedConnector3">
            <a:avLst>
              <a:gd fmla="val 49996" name="adj1"/>
            </a:avLst>
          </a:prstGeom>
          <a:noFill/>
          <a:ln cap="flat" cmpd="sng" w="9525">
            <a:solidFill>
              <a:schemeClr val="dk2"/>
            </a:solidFill>
            <a:prstDash val="solid"/>
            <a:round/>
            <a:headEnd len="med" w="med" type="none"/>
            <a:tailEnd len="med" w="med" type="none"/>
          </a:ln>
        </p:spPr>
      </p:cxnSp>
      <p:sp>
        <p:nvSpPr>
          <p:cNvPr id="1469" name="Google Shape;1469;p147"/>
          <p:cNvSpPr/>
          <p:nvPr/>
        </p:nvSpPr>
        <p:spPr>
          <a:xfrm>
            <a:off x="4913462" y="2011408"/>
            <a:ext cx="1142400" cy="3429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Avenir"/>
                <a:ea typeface="Avenir"/>
                <a:cs typeface="Avenir"/>
                <a:sym typeface="Avenir"/>
              </a:rPr>
              <a:t>Registry</a:t>
            </a:r>
            <a:endParaRPr sz="1200">
              <a:solidFill>
                <a:srgbClr val="434343"/>
              </a:solidFill>
              <a:latin typeface="Avenir"/>
              <a:ea typeface="Avenir"/>
              <a:cs typeface="Avenir"/>
              <a:sym typeface="Avenir"/>
            </a:endParaRPr>
          </a:p>
        </p:txBody>
      </p:sp>
      <p:pic>
        <p:nvPicPr>
          <p:cNvPr id="1470" name="Google Shape;1470;p147"/>
          <p:cNvPicPr preferRelativeResize="0"/>
          <p:nvPr/>
        </p:nvPicPr>
        <p:blipFill>
          <a:blip r:embed="rId6">
            <a:alphaModFix/>
          </a:blip>
          <a:stretch>
            <a:fillRect/>
          </a:stretch>
        </p:blipFill>
        <p:spPr>
          <a:xfrm>
            <a:off x="5066675" y="2073473"/>
            <a:ext cx="218769" cy="218749"/>
          </a:xfrm>
          <a:prstGeom prst="rect">
            <a:avLst/>
          </a:prstGeom>
          <a:noFill/>
          <a:ln>
            <a:noFill/>
          </a:ln>
        </p:spPr>
      </p:pic>
      <p:cxnSp>
        <p:nvCxnSpPr>
          <p:cNvPr id="1471" name="Google Shape;1471;p147"/>
          <p:cNvCxnSpPr>
            <a:stCxn id="1442" idx="3"/>
            <a:endCxn id="1469" idx="1"/>
          </p:cNvCxnSpPr>
          <p:nvPr/>
        </p:nvCxnSpPr>
        <p:spPr>
          <a:xfrm flipH="1" rot="10800000">
            <a:off x="4566900" y="2182936"/>
            <a:ext cx="346500" cy="678000"/>
          </a:xfrm>
          <a:prstGeom prst="curvedConnector3">
            <a:avLst>
              <a:gd fmla="val 50009" name="adj1"/>
            </a:avLst>
          </a:prstGeom>
          <a:noFill/>
          <a:ln cap="flat" cmpd="sng" w="9525">
            <a:solidFill>
              <a:schemeClr val="dk2"/>
            </a:solidFill>
            <a:prstDash val="solid"/>
            <a:round/>
            <a:headEnd len="med" w="med" type="none"/>
            <a:tailEnd len="med" w="med" type="none"/>
          </a:ln>
        </p:spPr>
      </p:cxnSp>
      <p:grpSp>
        <p:nvGrpSpPr>
          <p:cNvPr id="1472" name="Google Shape;1472;p147"/>
          <p:cNvGrpSpPr/>
          <p:nvPr/>
        </p:nvGrpSpPr>
        <p:grpSpPr>
          <a:xfrm>
            <a:off x="1842612" y="1730661"/>
            <a:ext cx="879457" cy="342826"/>
            <a:chOff x="1711199" y="2182936"/>
            <a:chExt cx="879457" cy="342826"/>
          </a:xfrm>
        </p:grpSpPr>
        <p:pic>
          <p:nvPicPr>
            <p:cNvPr id="1473" name="Google Shape;1473;p147"/>
            <p:cNvPicPr preferRelativeResize="0"/>
            <p:nvPr/>
          </p:nvPicPr>
          <p:blipFill rotWithShape="1">
            <a:blip r:embed="rId7">
              <a:alphaModFix/>
            </a:blip>
            <a:srcRect b="0" l="0" r="0" t="-9337"/>
            <a:stretch/>
          </p:blipFill>
          <p:spPr>
            <a:xfrm>
              <a:off x="1711199" y="2182936"/>
              <a:ext cx="266060" cy="342826"/>
            </a:xfrm>
            <a:prstGeom prst="rect">
              <a:avLst/>
            </a:prstGeom>
            <a:noFill/>
            <a:ln>
              <a:noFill/>
            </a:ln>
          </p:spPr>
        </p:pic>
        <p:sp>
          <p:nvSpPr>
            <p:cNvPr id="1474" name="Google Shape;1474;p147"/>
            <p:cNvSpPr txBox="1"/>
            <p:nvPr/>
          </p:nvSpPr>
          <p:spPr>
            <a:xfrm>
              <a:off x="1923156" y="2210605"/>
              <a:ext cx="6675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Avenir"/>
                  <a:ea typeface="Avenir"/>
                  <a:cs typeface="Avenir"/>
                  <a:sym typeface="Avenir"/>
                </a:rPr>
                <a:t>Stemcell</a:t>
              </a:r>
              <a:endParaRPr sz="1000">
                <a:solidFill>
                  <a:srgbClr val="434343"/>
                </a:solidFill>
                <a:latin typeface="Avenir"/>
                <a:ea typeface="Avenir"/>
                <a:cs typeface="Avenir"/>
                <a:sym typeface="Avenir"/>
              </a:endParaRPr>
            </a:p>
          </p:txBody>
        </p:sp>
      </p:grpSp>
      <p:grpSp>
        <p:nvGrpSpPr>
          <p:cNvPr id="1475" name="Google Shape;1475;p147"/>
          <p:cNvGrpSpPr/>
          <p:nvPr/>
        </p:nvGrpSpPr>
        <p:grpSpPr>
          <a:xfrm>
            <a:off x="4034037" y="2884523"/>
            <a:ext cx="879457" cy="342826"/>
            <a:chOff x="1711199" y="2182936"/>
            <a:chExt cx="879457" cy="342826"/>
          </a:xfrm>
        </p:grpSpPr>
        <p:pic>
          <p:nvPicPr>
            <p:cNvPr id="1476" name="Google Shape;1476;p147"/>
            <p:cNvPicPr preferRelativeResize="0"/>
            <p:nvPr/>
          </p:nvPicPr>
          <p:blipFill rotWithShape="1">
            <a:blip r:embed="rId7">
              <a:alphaModFix/>
            </a:blip>
            <a:srcRect b="0" l="0" r="0" t="-9337"/>
            <a:stretch/>
          </p:blipFill>
          <p:spPr>
            <a:xfrm>
              <a:off x="1711199" y="2182936"/>
              <a:ext cx="266060" cy="342826"/>
            </a:xfrm>
            <a:prstGeom prst="rect">
              <a:avLst/>
            </a:prstGeom>
            <a:noFill/>
            <a:ln>
              <a:noFill/>
            </a:ln>
          </p:spPr>
        </p:pic>
        <p:sp>
          <p:nvSpPr>
            <p:cNvPr id="1477" name="Google Shape;1477;p147"/>
            <p:cNvSpPr txBox="1"/>
            <p:nvPr/>
          </p:nvSpPr>
          <p:spPr>
            <a:xfrm>
              <a:off x="1923156" y="2210605"/>
              <a:ext cx="6675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434343"/>
                </a:solidFill>
                <a:latin typeface="Avenir"/>
                <a:ea typeface="Avenir"/>
                <a:cs typeface="Avenir"/>
                <a:sym typeface="Avenir"/>
              </a:endParaRPr>
            </a:p>
          </p:txBody>
        </p:sp>
      </p:grpSp>
      <p:grpSp>
        <p:nvGrpSpPr>
          <p:cNvPr id="1478" name="Google Shape;1478;p147"/>
          <p:cNvGrpSpPr/>
          <p:nvPr/>
        </p:nvGrpSpPr>
        <p:grpSpPr>
          <a:xfrm>
            <a:off x="3476337" y="3726394"/>
            <a:ext cx="810896" cy="463780"/>
            <a:chOff x="1711199" y="2061982"/>
            <a:chExt cx="810896" cy="463780"/>
          </a:xfrm>
        </p:grpSpPr>
        <p:pic>
          <p:nvPicPr>
            <p:cNvPr id="1479" name="Google Shape;1479;p147"/>
            <p:cNvPicPr preferRelativeResize="0"/>
            <p:nvPr/>
          </p:nvPicPr>
          <p:blipFill rotWithShape="1">
            <a:blip r:embed="rId7">
              <a:alphaModFix/>
            </a:blip>
            <a:srcRect b="0" l="0" r="0" t="-9337"/>
            <a:stretch/>
          </p:blipFill>
          <p:spPr>
            <a:xfrm>
              <a:off x="1711199" y="2182936"/>
              <a:ext cx="266060" cy="342826"/>
            </a:xfrm>
            <a:prstGeom prst="rect">
              <a:avLst/>
            </a:prstGeom>
            <a:noFill/>
            <a:ln>
              <a:noFill/>
            </a:ln>
          </p:spPr>
        </p:pic>
        <p:sp>
          <p:nvSpPr>
            <p:cNvPr id="1480" name="Google Shape;1480;p147"/>
            <p:cNvSpPr txBox="1"/>
            <p:nvPr/>
          </p:nvSpPr>
          <p:spPr>
            <a:xfrm>
              <a:off x="1854595" y="2061982"/>
              <a:ext cx="6675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Avenir"/>
                  <a:ea typeface="Avenir"/>
                  <a:cs typeface="Avenir"/>
                  <a:sym typeface="Avenir"/>
                </a:rPr>
                <a:t>*</a:t>
              </a:r>
              <a:endParaRPr b="1" sz="1800">
                <a:solidFill>
                  <a:srgbClr val="434343"/>
                </a:solidFill>
                <a:latin typeface="Avenir"/>
                <a:ea typeface="Avenir"/>
                <a:cs typeface="Avenir"/>
                <a:sym typeface="Avenir"/>
              </a:endParaRPr>
            </a:p>
          </p:txBody>
        </p:sp>
      </p:grpSp>
      <p:grpSp>
        <p:nvGrpSpPr>
          <p:cNvPr id="1481" name="Google Shape;1481;p147"/>
          <p:cNvGrpSpPr/>
          <p:nvPr/>
        </p:nvGrpSpPr>
        <p:grpSpPr>
          <a:xfrm>
            <a:off x="4991512" y="3806261"/>
            <a:ext cx="879457" cy="342826"/>
            <a:chOff x="1711199" y="2182936"/>
            <a:chExt cx="879457" cy="342826"/>
          </a:xfrm>
        </p:grpSpPr>
        <p:pic>
          <p:nvPicPr>
            <p:cNvPr id="1482" name="Google Shape;1482;p147"/>
            <p:cNvPicPr preferRelativeResize="0"/>
            <p:nvPr/>
          </p:nvPicPr>
          <p:blipFill rotWithShape="1">
            <a:blip r:embed="rId7">
              <a:alphaModFix/>
            </a:blip>
            <a:srcRect b="0" l="0" r="0" t="-9337"/>
            <a:stretch/>
          </p:blipFill>
          <p:spPr>
            <a:xfrm>
              <a:off x="1711199" y="2182936"/>
              <a:ext cx="266060" cy="342826"/>
            </a:xfrm>
            <a:prstGeom prst="rect">
              <a:avLst/>
            </a:prstGeom>
            <a:noFill/>
            <a:ln>
              <a:noFill/>
            </a:ln>
          </p:spPr>
        </p:pic>
        <p:sp>
          <p:nvSpPr>
            <p:cNvPr id="1483" name="Google Shape;1483;p147"/>
            <p:cNvSpPr txBox="1"/>
            <p:nvPr/>
          </p:nvSpPr>
          <p:spPr>
            <a:xfrm>
              <a:off x="1923156" y="2210605"/>
              <a:ext cx="6675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434343"/>
                </a:solidFill>
                <a:latin typeface="Avenir"/>
                <a:ea typeface="Avenir"/>
                <a:cs typeface="Avenir"/>
                <a:sym typeface="Avenir"/>
              </a:endParaRPr>
            </a:p>
          </p:txBody>
        </p:sp>
      </p:grpSp>
      <p:grpSp>
        <p:nvGrpSpPr>
          <p:cNvPr id="1484" name="Google Shape;1484;p147"/>
          <p:cNvGrpSpPr/>
          <p:nvPr/>
        </p:nvGrpSpPr>
        <p:grpSpPr>
          <a:xfrm>
            <a:off x="1788900" y="1779885"/>
            <a:ext cx="790500" cy="1309872"/>
            <a:chOff x="1788900" y="1779885"/>
            <a:chExt cx="790500" cy="1309872"/>
          </a:xfrm>
        </p:grpSpPr>
        <p:pic>
          <p:nvPicPr>
            <p:cNvPr id="1485" name="Google Shape;1485;p147"/>
            <p:cNvPicPr preferRelativeResize="0"/>
            <p:nvPr/>
          </p:nvPicPr>
          <p:blipFill rotWithShape="1">
            <a:blip r:embed="rId8">
              <a:alphaModFix/>
            </a:blip>
            <a:srcRect b="7726" l="-10301" r="-10471" t="8654"/>
            <a:stretch/>
          </p:blipFill>
          <p:spPr>
            <a:xfrm>
              <a:off x="1788909" y="1779885"/>
              <a:ext cx="368917" cy="270194"/>
            </a:xfrm>
            <a:prstGeom prst="rect">
              <a:avLst/>
            </a:prstGeom>
            <a:noFill/>
            <a:ln>
              <a:noFill/>
            </a:ln>
          </p:spPr>
        </p:pic>
        <p:sp>
          <p:nvSpPr>
            <p:cNvPr id="1486" name="Google Shape;1486;p147"/>
            <p:cNvSpPr txBox="1"/>
            <p:nvPr/>
          </p:nvSpPr>
          <p:spPr>
            <a:xfrm>
              <a:off x="1788900" y="2742357"/>
              <a:ext cx="790500" cy="347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1100"/>
                </a:spcBef>
                <a:spcAft>
                  <a:spcPts val="1100"/>
                </a:spcAft>
                <a:buNone/>
              </a:pPr>
              <a:r>
                <a:rPr lang="en" sz="1000">
                  <a:solidFill>
                    <a:srgbClr val="434343"/>
                  </a:solidFill>
                  <a:latin typeface="Avenir"/>
                  <a:ea typeface="Avenir"/>
                  <a:cs typeface="Avenir"/>
                  <a:sym typeface="Avenir"/>
                </a:rPr>
                <a:t>Release</a:t>
              </a:r>
              <a:endParaRPr sz="1000">
                <a:solidFill>
                  <a:srgbClr val="434343"/>
                </a:solidFill>
                <a:latin typeface="Avenir"/>
                <a:ea typeface="Avenir"/>
                <a:cs typeface="Avenir"/>
                <a:sym typeface="Avenir"/>
              </a:endParaRPr>
            </a:p>
          </p:txBody>
        </p:sp>
      </p:grpSp>
      <p:pic>
        <p:nvPicPr>
          <p:cNvPr id="1487" name="Google Shape;1487;p147"/>
          <p:cNvPicPr preferRelativeResize="0"/>
          <p:nvPr/>
        </p:nvPicPr>
        <p:blipFill rotWithShape="1">
          <a:blip r:embed="rId8">
            <a:alphaModFix/>
          </a:blip>
          <a:srcRect b="7726" l="-10301" r="-10471" t="8654"/>
          <a:stretch/>
        </p:blipFill>
        <p:spPr>
          <a:xfrm>
            <a:off x="3995759" y="2920835"/>
            <a:ext cx="368917" cy="270194"/>
          </a:xfrm>
          <a:prstGeom prst="rect">
            <a:avLst/>
          </a:prstGeom>
          <a:noFill/>
          <a:ln>
            <a:noFill/>
          </a:ln>
        </p:spPr>
      </p:pic>
      <p:cxnSp>
        <p:nvCxnSpPr>
          <p:cNvPr id="1488" name="Google Shape;1488;p147"/>
          <p:cNvCxnSpPr/>
          <p:nvPr/>
        </p:nvCxnSpPr>
        <p:spPr>
          <a:xfrm rot="-5400000">
            <a:off x="4539211" y="1009100"/>
            <a:ext cx="1137000" cy="2223900"/>
          </a:xfrm>
          <a:prstGeom prst="curvedConnector2">
            <a:avLst/>
          </a:prstGeom>
          <a:noFill/>
          <a:ln cap="flat" cmpd="sng" w="38100">
            <a:solidFill>
              <a:schemeClr val="dk2"/>
            </a:solidFill>
            <a:prstDash val="solid"/>
            <a:round/>
            <a:headEnd len="med" w="med" type="none"/>
            <a:tailEnd len="med" w="med" type="none"/>
          </a:ln>
        </p:spPr>
      </p:cxnSp>
      <p:cxnSp>
        <p:nvCxnSpPr>
          <p:cNvPr id="1489" name="Google Shape;1489;p147"/>
          <p:cNvCxnSpPr/>
          <p:nvPr/>
        </p:nvCxnSpPr>
        <p:spPr>
          <a:xfrm>
            <a:off x="7361934" y="1552461"/>
            <a:ext cx="1101600" cy="134700"/>
          </a:xfrm>
          <a:prstGeom prst="curvedConnector3">
            <a:avLst>
              <a:gd fmla="val 50005" name="adj1"/>
            </a:avLst>
          </a:prstGeom>
          <a:noFill/>
          <a:ln cap="flat" cmpd="sng" w="38100">
            <a:solidFill>
              <a:schemeClr val="dk2"/>
            </a:solidFill>
            <a:prstDash val="solid"/>
            <a:round/>
            <a:headEnd len="med" w="med" type="none"/>
            <a:tailEnd len="med" w="med" type="none"/>
          </a:ln>
        </p:spPr>
      </p:cxnSp>
      <p:grpSp>
        <p:nvGrpSpPr>
          <p:cNvPr id="1490" name="Google Shape;1490;p147"/>
          <p:cNvGrpSpPr/>
          <p:nvPr/>
        </p:nvGrpSpPr>
        <p:grpSpPr>
          <a:xfrm>
            <a:off x="7431259" y="2606067"/>
            <a:ext cx="821250" cy="899715"/>
            <a:chOff x="7746351" y="2719624"/>
            <a:chExt cx="894023" cy="979442"/>
          </a:xfrm>
        </p:grpSpPr>
        <p:pic>
          <p:nvPicPr>
            <p:cNvPr id="1491" name="Google Shape;1491;p147"/>
            <p:cNvPicPr preferRelativeResize="0"/>
            <p:nvPr/>
          </p:nvPicPr>
          <p:blipFill rotWithShape="1">
            <a:blip r:embed="rId9">
              <a:alphaModFix/>
            </a:blip>
            <a:srcRect b="0" l="0" r="0" t="0"/>
            <a:stretch/>
          </p:blipFill>
          <p:spPr>
            <a:xfrm>
              <a:off x="7852875" y="2719624"/>
              <a:ext cx="787500" cy="922800"/>
            </a:xfrm>
            <a:prstGeom prst="rect">
              <a:avLst/>
            </a:prstGeom>
            <a:noFill/>
            <a:ln>
              <a:noFill/>
            </a:ln>
          </p:spPr>
        </p:pic>
        <p:sp>
          <p:nvSpPr>
            <p:cNvPr id="1492" name="Google Shape;1492;p147"/>
            <p:cNvSpPr txBox="1"/>
            <p:nvPr/>
          </p:nvSpPr>
          <p:spPr>
            <a:xfrm rot="1744860">
              <a:off x="7767973" y="3307699"/>
              <a:ext cx="632657" cy="2535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38A7E"/>
                </a:buClr>
                <a:buFont typeface="Arial"/>
                <a:buNone/>
              </a:pPr>
              <a:r>
                <a:rPr i="0" lang="en" sz="1000" u="none" cap="none" strike="noStrike">
                  <a:solidFill>
                    <a:srgbClr val="FFFFFF"/>
                  </a:solidFill>
                  <a:latin typeface="Avenir"/>
                  <a:ea typeface="Avenir"/>
                  <a:cs typeface="Avenir"/>
                  <a:sym typeface="Avenir"/>
                </a:rPr>
                <a:t>Agent</a:t>
              </a:r>
              <a:endParaRPr sz="1000">
                <a:solidFill>
                  <a:srgbClr val="FFFFFF"/>
                </a:solidFill>
                <a:latin typeface="Avenir"/>
                <a:ea typeface="Avenir"/>
                <a:cs typeface="Avenir"/>
                <a:sym typeface="Avenir"/>
              </a:endParaRPr>
            </a:p>
          </p:txBody>
        </p:sp>
      </p:grpSp>
      <p:pic>
        <p:nvPicPr>
          <p:cNvPr id="1493" name="Google Shape;1493;p147"/>
          <p:cNvPicPr preferRelativeResize="0"/>
          <p:nvPr/>
        </p:nvPicPr>
        <p:blipFill rotWithShape="1">
          <a:blip r:embed="rId8">
            <a:alphaModFix/>
          </a:blip>
          <a:srcRect b="7726" l="-10301" r="-10471" t="8654"/>
          <a:stretch/>
        </p:blipFill>
        <p:spPr>
          <a:xfrm>
            <a:off x="7579584" y="2725847"/>
            <a:ext cx="368916" cy="270194"/>
          </a:xfrm>
          <a:prstGeom prst="rect">
            <a:avLst/>
          </a:prstGeom>
          <a:noFill/>
          <a:ln>
            <a:noFill/>
          </a:ln>
        </p:spPr>
      </p:pic>
      <p:pic>
        <p:nvPicPr>
          <p:cNvPr id="1494" name="Google Shape;1494;p147"/>
          <p:cNvPicPr preferRelativeResize="0"/>
          <p:nvPr/>
        </p:nvPicPr>
        <p:blipFill rotWithShape="1">
          <a:blip r:embed="rId8">
            <a:alphaModFix/>
          </a:blip>
          <a:srcRect b="7726" l="-10301" r="-10471" t="8654"/>
          <a:stretch/>
        </p:blipFill>
        <p:spPr>
          <a:xfrm>
            <a:off x="5300196" y="3878885"/>
            <a:ext cx="368917" cy="270193"/>
          </a:xfrm>
          <a:prstGeom prst="rect">
            <a:avLst/>
          </a:prstGeom>
          <a:noFill/>
          <a:ln>
            <a:noFill/>
          </a:ln>
        </p:spPr>
      </p:pic>
      <p:grpSp>
        <p:nvGrpSpPr>
          <p:cNvPr id="1495" name="Google Shape;1495;p147"/>
          <p:cNvGrpSpPr/>
          <p:nvPr/>
        </p:nvGrpSpPr>
        <p:grpSpPr>
          <a:xfrm>
            <a:off x="3886009" y="3778564"/>
            <a:ext cx="595556" cy="370502"/>
            <a:chOff x="3886009" y="3778564"/>
            <a:chExt cx="595556" cy="370502"/>
          </a:xfrm>
        </p:grpSpPr>
        <p:pic>
          <p:nvPicPr>
            <p:cNvPr id="1496" name="Google Shape;1496;p147"/>
            <p:cNvPicPr preferRelativeResize="0"/>
            <p:nvPr/>
          </p:nvPicPr>
          <p:blipFill rotWithShape="1">
            <a:blip r:embed="rId8">
              <a:alphaModFix/>
            </a:blip>
            <a:srcRect b="7726" l="-10301" r="-10471" t="8654"/>
            <a:stretch/>
          </p:blipFill>
          <p:spPr>
            <a:xfrm>
              <a:off x="3886009" y="3878872"/>
              <a:ext cx="368917" cy="270193"/>
            </a:xfrm>
            <a:prstGeom prst="rect">
              <a:avLst/>
            </a:prstGeom>
            <a:noFill/>
            <a:ln>
              <a:noFill/>
            </a:ln>
          </p:spPr>
        </p:pic>
        <p:sp>
          <p:nvSpPr>
            <p:cNvPr id="1497" name="Google Shape;1497;p147"/>
            <p:cNvSpPr txBox="1"/>
            <p:nvPr/>
          </p:nvSpPr>
          <p:spPr>
            <a:xfrm>
              <a:off x="4135065" y="3778564"/>
              <a:ext cx="3465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Avenir"/>
                  <a:ea typeface="Avenir"/>
                  <a:cs typeface="Avenir"/>
                  <a:sym typeface="Avenir"/>
                </a:rPr>
                <a:t>*</a:t>
              </a:r>
              <a:endParaRPr/>
            </a:p>
          </p:txBody>
        </p:sp>
      </p:grpSp>
      <p:grpSp>
        <p:nvGrpSpPr>
          <p:cNvPr id="1498" name="Google Shape;1498;p147"/>
          <p:cNvGrpSpPr/>
          <p:nvPr/>
        </p:nvGrpSpPr>
        <p:grpSpPr>
          <a:xfrm>
            <a:off x="1816744" y="1767002"/>
            <a:ext cx="878072" cy="839068"/>
            <a:chOff x="1816744" y="1767002"/>
            <a:chExt cx="878072" cy="839068"/>
          </a:xfrm>
        </p:grpSpPr>
        <p:pic>
          <p:nvPicPr>
            <p:cNvPr id="1499" name="Google Shape;1499;p147"/>
            <p:cNvPicPr preferRelativeResize="0"/>
            <p:nvPr/>
          </p:nvPicPr>
          <p:blipFill>
            <a:blip r:embed="rId10">
              <a:alphaModFix/>
            </a:blip>
            <a:stretch>
              <a:fillRect/>
            </a:stretch>
          </p:blipFill>
          <p:spPr>
            <a:xfrm>
              <a:off x="1816744" y="1767002"/>
              <a:ext cx="308505" cy="308504"/>
            </a:xfrm>
            <a:prstGeom prst="rect">
              <a:avLst/>
            </a:prstGeom>
            <a:noFill/>
            <a:ln>
              <a:noFill/>
            </a:ln>
          </p:spPr>
        </p:pic>
        <p:sp>
          <p:nvSpPr>
            <p:cNvPr id="1500" name="Google Shape;1500;p147"/>
            <p:cNvSpPr txBox="1"/>
            <p:nvPr/>
          </p:nvSpPr>
          <p:spPr>
            <a:xfrm>
              <a:off x="1904316" y="2258670"/>
              <a:ext cx="790500" cy="347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1100"/>
                </a:spcBef>
                <a:spcAft>
                  <a:spcPts val="1100"/>
                </a:spcAft>
                <a:buNone/>
              </a:pPr>
              <a:r>
                <a:rPr lang="en" sz="1000">
                  <a:solidFill>
                    <a:srgbClr val="434343"/>
                  </a:solidFill>
                  <a:latin typeface="Avenir"/>
                  <a:ea typeface="Avenir"/>
                  <a:cs typeface="Avenir"/>
                  <a:sym typeface="Avenir"/>
                </a:rPr>
                <a:t>Manifest</a:t>
              </a:r>
              <a:endParaRPr sz="1000">
                <a:solidFill>
                  <a:srgbClr val="434343"/>
                </a:solidFill>
                <a:latin typeface="Avenir"/>
                <a:ea typeface="Avenir"/>
                <a:cs typeface="Avenir"/>
                <a:sym typeface="Avenir"/>
              </a:endParaRPr>
            </a:p>
          </p:txBody>
        </p:sp>
      </p:grpSp>
      <p:pic>
        <p:nvPicPr>
          <p:cNvPr id="1501" name="Google Shape;1501;p147"/>
          <p:cNvPicPr preferRelativeResize="0"/>
          <p:nvPr/>
        </p:nvPicPr>
        <p:blipFill>
          <a:blip r:embed="rId10">
            <a:alphaModFix/>
          </a:blip>
          <a:stretch>
            <a:fillRect/>
          </a:stretch>
        </p:blipFill>
        <p:spPr>
          <a:xfrm>
            <a:off x="4019494" y="2953387"/>
            <a:ext cx="308505" cy="308504"/>
          </a:xfrm>
          <a:prstGeom prst="rect">
            <a:avLst/>
          </a:prstGeom>
          <a:noFill/>
          <a:ln>
            <a:noFill/>
          </a:ln>
        </p:spPr>
      </p:pic>
      <p:grpSp>
        <p:nvGrpSpPr>
          <p:cNvPr id="1502" name="Google Shape;1502;p147"/>
          <p:cNvGrpSpPr/>
          <p:nvPr/>
        </p:nvGrpSpPr>
        <p:grpSpPr>
          <a:xfrm>
            <a:off x="7720415" y="2477242"/>
            <a:ext cx="1254493" cy="1521362"/>
            <a:chOff x="7676742" y="2719624"/>
            <a:chExt cx="1365658" cy="1656175"/>
          </a:xfrm>
        </p:grpSpPr>
        <p:pic>
          <p:nvPicPr>
            <p:cNvPr id="1503" name="Google Shape;1503;p147"/>
            <p:cNvPicPr preferRelativeResize="0"/>
            <p:nvPr/>
          </p:nvPicPr>
          <p:blipFill rotWithShape="1">
            <a:blip r:embed="rId9">
              <a:alphaModFix/>
            </a:blip>
            <a:srcRect b="0" l="0" r="0" t="0"/>
            <a:stretch/>
          </p:blipFill>
          <p:spPr>
            <a:xfrm>
              <a:off x="7852504" y="3183376"/>
              <a:ext cx="787500" cy="922800"/>
            </a:xfrm>
            <a:prstGeom prst="rect">
              <a:avLst/>
            </a:prstGeom>
            <a:noFill/>
            <a:ln>
              <a:noFill/>
            </a:ln>
          </p:spPr>
        </p:pic>
        <p:pic>
          <p:nvPicPr>
            <p:cNvPr id="1504" name="Google Shape;1504;p147"/>
            <p:cNvPicPr preferRelativeResize="0"/>
            <p:nvPr/>
          </p:nvPicPr>
          <p:blipFill rotWithShape="1">
            <a:blip r:embed="rId9">
              <a:alphaModFix/>
            </a:blip>
            <a:srcRect b="0" l="0" r="0" t="0"/>
            <a:stretch/>
          </p:blipFill>
          <p:spPr>
            <a:xfrm>
              <a:off x="8254900" y="3421786"/>
              <a:ext cx="787500" cy="922800"/>
            </a:xfrm>
            <a:prstGeom prst="rect">
              <a:avLst/>
            </a:prstGeom>
            <a:noFill/>
            <a:ln>
              <a:noFill/>
            </a:ln>
          </p:spPr>
        </p:pic>
        <p:pic>
          <p:nvPicPr>
            <p:cNvPr id="1505" name="Google Shape;1505;p147"/>
            <p:cNvPicPr preferRelativeResize="0"/>
            <p:nvPr/>
          </p:nvPicPr>
          <p:blipFill rotWithShape="1">
            <a:blip r:embed="rId9">
              <a:alphaModFix/>
            </a:blip>
            <a:srcRect b="0" l="0" r="0" t="0"/>
            <a:stretch/>
          </p:blipFill>
          <p:spPr>
            <a:xfrm>
              <a:off x="7852875" y="2719624"/>
              <a:ext cx="787500" cy="922800"/>
            </a:xfrm>
            <a:prstGeom prst="rect">
              <a:avLst/>
            </a:prstGeom>
            <a:noFill/>
            <a:ln>
              <a:noFill/>
            </a:ln>
          </p:spPr>
        </p:pic>
        <p:sp>
          <p:nvSpPr>
            <p:cNvPr id="1506" name="Google Shape;1506;p147"/>
            <p:cNvSpPr txBox="1"/>
            <p:nvPr/>
          </p:nvSpPr>
          <p:spPr>
            <a:xfrm rot="1744986">
              <a:off x="8162066" y="3997958"/>
              <a:ext cx="644341" cy="2360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38A7E"/>
                </a:buClr>
                <a:buFont typeface="Arial"/>
                <a:buNone/>
              </a:pPr>
              <a:r>
                <a:rPr i="0" lang="en" sz="1000" u="none" cap="none" strike="noStrike">
                  <a:solidFill>
                    <a:srgbClr val="FFFFFF"/>
                  </a:solidFill>
                  <a:latin typeface="Avenir"/>
                  <a:ea typeface="Avenir"/>
                  <a:cs typeface="Avenir"/>
                  <a:sym typeface="Avenir"/>
                </a:rPr>
                <a:t>Agent</a:t>
              </a:r>
              <a:endParaRPr sz="1000">
                <a:solidFill>
                  <a:srgbClr val="FFFFFF"/>
                </a:solidFill>
                <a:latin typeface="Avenir"/>
                <a:ea typeface="Avenir"/>
                <a:cs typeface="Avenir"/>
                <a:sym typeface="Avenir"/>
              </a:endParaRPr>
            </a:p>
          </p:txBody>
        </p:sp>
        <p:sp>
          <p:nvSpPr>
            <p:cNvPr id="1507" name="Google Shape;1507;p147"/>
            <p:cNvSpPr txBox="1"/>
            <p:nvPr/>
          </p:nvSpPr>
          <p:spPr>
            <a:xfrm rot="1743642">
              <a:off x="7672957" y="3773754"/>
              <a:ext cx="822669" cy="1979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38A7E"/>
                </a:buClr>
                <a:buFont typeface="Arial"/>
                <a:buNone/>
              </a:pPr>
              <a:r>
                <a:rPr i="0" lang="en" sz="1000" u="none" cap="none" strike="noStrike">
                  <a:solidFill>
                    <a:srgbClr val="FFFFFF"/>
                  </a:solidFill>
                  <a:latin typeface="Avenir"/>
                  <a:ea typeface="Avenir"/>
                  <a:cs typeface="Avenir"/>
                  <a:sym typeface="Avenir"/>
                </a:rPr>
                <a:t>Agent</a:t>
              </a:r>
              <a:endParaRPr sz="1000">
                <a:solidFill>
                  <a:srgbClr val="FFFFFF"/>
                </a:solidFill>
                <a:latin typeface="Avenir"/>
                <a:ea typeface="Avenir"/>
                <a:cs typeface="Avenir"/>
                <a:sym typeface="Avenir"/>
              </a:endParaRPr>
            </a:p>
          </p:txBody>
        </p:sp>
        <p:sp>
          <p:nvSpPr>
            <p:cNvPr id="1508" name="Google Shape;1508;p147"/>
            <p:cNvSpPr txBox="1"/>
            <p:nvPr/>
          </p:nvSpPr>
          <p:spPr>
            <a:xfrm rot="1744860">
              <a:off x="7767973" y="3307699"/>
              <a:ext cx="632657" cy="2535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38A7E"/>
                </a:buClr>
                <a:buFont typeface="Arial"/>
                <a:buNone/>
              </a:pPr>
              <a:r>
                <a:rPr i="0" lang="en" sz="1000" u="none" cap="none" strike="noStrike">
                  <a:solidFill>
                    <a:srgbClr val="FFFFFF"/>
                  </a:solidFill>
                  <a:latin typeface="Avenir"/>
                  <a:ea typeface="Avenir"/>
                  <a:cs typeface="Avenir"/>
                  <a:sym typeface="Avenir"/>
                </a:rPr>
                <a:t>Agent</a:t>
              </a:r>
              <a:endParaRPr sz="1000">
                <a:solidFill>
                  <a:srgbClr val="FFFFFF"/>
                </a:solidFill>
                <a:latin typeface="Avenir"/>
                <a:ea typeface="Avenir"/>
                <a:cs typeface="Avenir"/>
                <a:sym typeface="Avenir"/>
              </a:endParaRPr>
            </a:p>
          </p:txBody>
        </p:sp>
      </p:grpSp>
      <p:grpSp>
        <p:nvGrpSpPr>
          <p:cNvPr id="1509" name="Google Shape;1509;p147"/>
          <p:cNvGrpSpPr/>
          <p:nvPr/>
        </p:nvGrpSpPr>
        <p:grpSpPr>
          <a:xfrm>
            <a:off x="6055853" y="2182884"/>
            <a:ext cx="2664960" cy="1720921"/>
            <a:chOff x="6055853" y="2182884"/>
            <a:chExt cx="2664960" cy="1720921"/>
          </a:xfrm>
        </p:grpSpPr>
        <p:cxnSp>
          <p:nvCxnSpPr>
            <p:cNvPr id="1510" name="Google Shape;1510;p147"/>
            <p:cNvCxnSpPr>
              <a:stCxn id="1508" idx="1"/>
              <a:endCxn id="1469" idx="3"/>
            </p:cNvCxnSpPr>
            <p:nvPr/>
          </p:nvCxnSpPr>
          <p:spPr>
            <a:xfrm rot="10800000">
              <a:off x="6055853" y="2182961"/>
              <a:ext cx="1785000" cy="809700"/>
            </a:xfrm>
            <a:prstGeom prst="curvedConnector3">
              <a:avLst>
                <a:gd fmla="val 51582" name="adj1"/>
              </a:avLst>
            </a:prstGeom>
            <a:noFill/>
            <a:ln cap="flat" cmpd="sng" w="9525">
              <a:solidFill>
                <a:schemeClr val="dk2"/>
              </a:solidFill>
              <a:prstDash val="solid"/>
              <a:round/>
              <a:headEnd len="med" w="med" type="none"/>
              <a:tailEnd len="med" w="med" type="none"/>
            </a:ln>
          </p:spPr>
        </p:cxnSp>
        <p:cxnSp>
          <p:nvCxnSpPr>
            <p:cNvPr id="1511" name="Google Shape;1511;p147"/>
            <p:cNvCxnSpPr>
              <a:stCxn id="1507" idx="2"/>
              <a:endCxn id="1469" idx="3"/>
            </p:cNvCxnSpPr>
            <p:nvPr/>
          </p:nvCxnSpPr>
          <p:spPr>
            <a:xfrm flipH="1" rot="5400000">
              <a:off x="6336798" y="1902084"/>
              <a:ext cx="1433100" cy="1994700"/>
            </a:xfrm>
            <a:prstGeom prst="curvedConnector4">
              <a:avLst>
                <a:gd fmla="val -29423" name="adj1"/>
                <a:gd fmla="val 58282" name="adj2"/>
              </a:avLst>
            </a:prstGeom>
            <a:noFill/>
            <a:ln cap="flat" cmpd="sng" w="9525">
              <a:solidFill>
                <a:schemeClr val="dk2"/>
              </a:solidFill>
              <a:prstDash val="solid"/>
              <a:round/>
              <a:headEnd len="med" w="med" type="none"/>
              <a:tailEnd len="med" w="med" type="none"/>
            </a:ln>
          </p:spPr>
        </p:cxnSp>
        <p:cxnSp>
          <p:nvCxnSpPr>
            <p:cNvPr id="1512" name="Google Shape;1512;p147"/>
            <p:cNvCxnSpPr>
              <a:stCxn id="1506" idx="3"/>
              <a:endCxn id="1469" idx="3"/>
            </p:cNvCxnSpPr>
            <p:nvPr/>
          </p:nvCxnSpPr>
          <p:spPr>
            <a:xfrm rot="10800000">
              <a:off x="6055912" y="2183004"/>
              <a:ext cx="2664900" cy="1720800"/>
            </a:xfrm>
            <a:prstGeom prst="curvedConnector3">
              <a:avLst>
                <a:gd fmla="val -10911" name="adj1"/>
              </a:avLst>
            </a:prstGeom>
            <a:noFill/>
            <a:ln cap="flat" cmpd="sng" w="9525">
              <a:solidFill>
                <a:schemeClr val="dk2"/>
              </a:solidFill>
              <a:prstDash val="solid"/>
              <a:round/>
              <a:headEnd len="med" w="med" type="none"/>
              <a:tailEnd len="med" w="med" type="none"/>
            </a:ln>
          </p:spPr>
        </p:cxnSp>
        <p:sp>
          <p:nvSpPr>
            <p:cNvPr id="1513" name="Google Shape;1513;p147"/>
            <p:cNvSpPr txBox="1"/>
            <p:nvPr/>
          </p:nvSpPr>
          <p:spPr>
            <a:xfrm>
              <a:off x="6651225" y="2304725"/>
              <a:ext cx="7107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Avenir"/>
                  <a:ea typeface="Avenir"/>
                  <a:cs typeface="Avenir"/>
                  <a:sym typeface="Avenir"/>
                </a:rPr>
                <a:t>Config</a:t>
              </a:r>
              <a:endParaRPr sz="1000">
                <a:solidFill>
                  <a:srgbClr val="434343"/>
                </a:solidFill>
                <a:latin typeface="Avenir"/>
                <a:ea typeface="Avenir"/>
                <a:cs typeface="Avenir"/>
                <a:sym typeface="Avenir"/>
              </a:endParaRPr>
            </a:p>
          </p:txBody>
        </p:sp>
        <p:pic>
          <p:nvPicPr>
            <p:cNvPr id="1514" name="Google Shape;1514;p147"/>
            <p:cNvPicPr preferRelativeResize="0"/>
            <p:nvPr/>
          </p:nvPicPr>
          <p:blipFill>
            <a:blip r:embed="rId10">
              <a:alphaModFix/>
            </a:blip>
            <a:stretch>
              <a:fillRect/>
            </a:stretch>
          </p:blipFill>
          <p:spPr>
            <a:xfrm>
              <a:off x="6440571" y="2246325"/>
              <a:ext cx="308505" cy="308504"/>
            </a:xfrm>
            <a:prstGeom prst="rect">
              <a:avLst/>
            </a:prstGeom>
            <a:noFill/>
            <a:ln>
              <a:noFill/>
            </a:ln>
          </p:spPr>
        </p:pic>
      </p:grpSp>
      <p:grpSp>
        <p:nvGrpSpPr>
          <p:cNvPr id="1515" name="Google Shape;1515;p147"/>
          <p:cNvGrpSpPr/>
          <p:nvPr/>
        </p:nvGrpSpPr>
        <p:grpSpPr>
          <a:xfrm>
            <a:off x="6055698" y="2992661"/>
            <a:ext cx="2353847" cy="862090"/>
            <a:chOff x="6055698" y="2992661"/>
            <a:chExt cx="2353847" cy="862090"/>
          </a:xfrm>
        </p:grpSpPr>
        <p:cxnSp>
          <p:nvCxnSpPr>
            <p:cNvPr id="1516" name="Google Shape;1516;p147"/>
            <p:cNvCxnSpPr>
              <a:stCxn id="1507" idx="2"/>
              <a:endCxn id="1457" idx="3"/>
            </p:cNvCxnSpPr>
            <p:nvPr/>
          </p:nvCxnSpPr>
          <p:spPr>
            <a:xfrm rot="5400000">
              <a:off x="7050498" y="2621184"/>
              <a:ext cx="5400" cy="1995000"/>
            </a:xfrm>
            <a:prstGeom prst="curvedConnector2">
              <a:avLst/>
            </a:prstGeom>
            <a:noFill/>
            <a:ln cap="flat" cmpd="sng" w="9525">
              <a:solidFill>
                <a:schemeClr val="dk2"/>
              </a:solidFill>
              <a:prstDash val="solid"/>
              <a:round/>
              <a:headEnd len="med" w="med" type="none"/>
              <a:tailEnd len="med" w="med" type="none"/>
            </a:ln>
          </p:spPr>
        </p:cxnSp>
        <p:cxnSp>
          <p:nvCxnSpPr>
            <p:cNvPr id="1517" name="Google Shape;1517;p147"/>
            <p:cNvCxnSpPr>
              <a:stCxn id="1506" idx="2"/>
              <a:endCxn id="1457" idx="3"/>
            </p:cNvCxnSpPr>
            <p:nvPr/>
          </p:nvCxnSpPr>
          <p:spPr>
            <a:xfrm flipH="1" rot="5400000">
              <a:off x="7115944" y="2561151"/>
              <a:ext cx="233400" cy="2353800"/>
            </a:xfrm>
            <a:prstGeom prst="curvedConnector4">
              <a:avLst>
                <a:gd fmla="val -163658" name="adj1"/>
                <a:gd fmla="val 55493" name="adj2"/>
              </a:avLst>
            </a:prstGeom>
            <a:noFill/>
            <a:ln cap="flat" cmpd="sng" w="9525">
              <a:solidFill>
                <a:schemeClr val="dk2"/>
              </a:solidFill>
              <a:prstDash val="solid"/>
              <a:round/>
              <a:headEnd len="med" w="med" type="none"/>
              <a:tailEnd len="med" w="med" type="none"/>
            </a:ln>
          </p:spPr>
        </p:cxnSp>
        <p:cxnSp>
          <p:nvCxnSpPr>
            <p:cNvPr id="1518" name="Google Shape;1518;p147"/>
            <p:cNvCxnSpPr>
              <a:stCxn id="1508" idx="1"/>
              <a:endCxn id="1457" idx="3"/>
            </p:cNvCxnSpPr>
            <p:nvPr/>
          </p:nvCxnSpPr>
          <p:spPr>
            <a:xfrm flipH="1">
              <a:off x="6055853" y="2992661"/>
              <a:ext cx="1785000" cy="628800"/>
            </a:xfrm>
            <a:prstGeom prst="curvedConnector3">
              <a:avLst>
                <a:gd fmla="val 51584" name="adj1"/>
              </a:avLst>
            </a:prstGeom>
            <a:noFill/>
            <a:ln cap="flat" cmpd="sng" w="9525">
              <a:solidFill>
                <a:schemeClr val="dk2"/>
              </a:solidFill>
              <a:prstDash val="solid"/>
              <a:round/>
              <a:headEnd len="med" w="med" type="none"/>
              <a:tailEnd len="med" w="med" type="none"/>
            </a:ln>
          </p:spPr>
        </p:cxnSp>
        <p:grpSp>
          <p:nvGrpSpPr>
            <p:cNvPr id="1519" name="Google Shape;1519;p147"/>
            <p:cNvGrpSpPr/>
            <p:nvPr/>
          </p:nvGrpSpPr>
          <p:grpSpPr>
            <a:xfrm>
              <a:off x="6566849" y="3356711"/>
              <a:ext cx="879457" cy="342826"/>
              <a:chOff x="1711199" y="2182936"/>
              <a:chExt cx="879457" cy="342826"/>
            </a:xfrm>
          </p:grpSpPr>
          <p:pic>
            <p:nvPicPr>
              <p:cNvPr id="1520" name="Google Shape;1520;p147"/>
              <p:cNvPicPr preferRelativeResize="0"/>
              <p:nvPr/>
            </p:nvPicPr>
            <p:blipFill rotWithShape="1">
              <a:blip r:embed="rId7">
                <a:alphaModFix/>
              </a:blip>
              <a:srcRect b="0" l="0" r="0" t="-9337"/>
              <a:stretch/>
            </p:blipFill>
            <p:spPr>
              <a:xfrm>
                <a:off x="1711199" y="2182936"/>
                <a:ext cx="266060" cy="342826"/>
              </a:xfrm>
              <a:prstGeom prst="rect">
                <a:avLst/>
              </a:prstGeom>
              <a:noFill/>
              <a:ln>
                <a:noFill/>
              </a:ln>
            </p:spPr>
          </p:pic>
          <p:sp>
            <p:nvSpPr>
              <p:cNvPr id="1521" name="Google Shape;1521;p147"/>
              <p:cNvSpPr txBox="1"/>
              <p:nvPr/>
            </p:nvSpPr>
            <p:spPr>
              <a:xfrm>
                <a:off x="1923156" y="2210605"/>
                <a:ext cx="6675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434343"/>
                  </a:solidFill>
                  <a:latin typeface="Avenir"/>
                  <a:ea typeface="Avenir"/>
                  <a:cs typeface="Avenir"/>
                  <a:sym typeface="Avenir"/>
                </a:endParaRPr>
              </a:p>
            </p:txBody>
          </p:sp>
        </p:grpSp>
        <p:pic>
          <p:nvPicPr>
            <p:cNvPr id="1522" name="Google Shape;1522;p147"/>
            <p:cNvPicPr preferRelativeResize="0"/>
            <p:nvPr/>
          </p:nvPicPr>
          <p:blipFill rotWithShape="1">
            <a:blip r:embed="rId8">
              <a:alphaModFix/>
            </a:blip>
            <a:srcRect b="7726" l="-10301" r="-10471" t="8654"/>
            <a:stretch/>
          </p:blipFill>
          <p:spPr>
            <a:xfrm>
              <a:off x="6809185" y="3422335"/>
              <a:ext cx="368916" cy="270193"/>
            </a:xfrm>
            <a:prstGeom prst="rect">
              <a:avLst/>
            </a:prstGeom>
            <a:noFill/>
            <a:ln>
              <a:noFill/>
            </a:ln>
          </p:spPr>
        </p:pic>
      </p:grpSp>
      <p:grpSp>
        <p:nvGrpSpPr>
          <p:cNvPr id="1523" name="Google Shape;1523;p147"/>
          <p:cNvGrpSpPr/>
          <p:nvPr/>
        </p:nvGrpSpPr>
        <p:grpSpPr>
          <a:xfrm>
            <a:off x="6055744" y="2992661"/>
            <a:ext cx="2353800" cy="862090"/>
            <a:chOff x="6055744" y="2992661"/>
            <a:chExt cx="2353800" cy="862090"/>
          </a:xfrm>
        </p:grpSpPr>
        <p:cxnSp>
          <p:nvCxnSpPr>
            <p:cNvPr id="1524" name="Google Shape;1524;p147"/>
            <p:cNvCxnSpPr>
              <a:stCxn id="1508" idx="1"/>
              <a:endCxn id="1448" idx="3"/>
            </p:cNvCxnSpPr>
            <p:nvPr/>
          </p:nvCxnSpPr>
          <p:spPr>
            <a:xfrm flipH="1">
              <a:off x="6055853" y="2992661"/>
              <a:ext cx="1785000" cy="149400"/>
            </a:xfrm>
            <a:prstGeom prst="curvedConnector3">
              <a:avLst>
                <a:gd fmla="val 51584" name="adj1"/>
              </a:avLst>
            </a:prstGeom>
            <a:noFill/>
            <a:ln cap="flat" cmpd="sng" w="9525">
              <a:solidFill>
                <a:schemeClr val="dk2"/>
              </a:solidFill>
              <a:prstDash val="solid"/>
              <a:round/>
              <a:headEnd len="med" w="med" type="none"/>
              <a:tailEnd len="med" w="med" type="none"/>
            </a:ln>
          </p:spPr>
        </p:cxnSp>
        <p:cxnSp>
          <p:nvCxnSpPr>
            <p:cNvPr id="1525" name="Google Shape;1525;p147"/>
            <p:cNvCxnSpPr>
              <a:endCxn id="1448" idx="3"/>
            </p:cNvCxnSpPr>
            <p:nvPr/>
          </p:nvCxnSpPr>
          <p:spPr>
            <a:xfrm rot="10800000">
              <a:off x="6055791" y="3141919"/>
              <a:ext cx="1298100" cy="489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526" name="Google Shape;1526;p147"/>
            <p:cNvCxnSpPr>
              <a:stCxn id="1506" idx="2"/>
              <a:endCxn id="1448" idx="3"/>
            </p:cNvCxnSpPr>
            <p:nvPr/>
          </p:nvCxnSpPr>
          <p:spPr>
            <a:xfrm flipH="1" rot="5400000">
              <a:off x="6876244" y="2321451"/>
              <a:ext cx="712800" cy="2353800"/>
            </a:xfrm>
            <a:prstGeom prst="curvedConnector4">
              <a:avLst>
                <a:gd fmla="val -53588" name="adj1"/>
                <a:gd fmla="val 55493" name="adj2"/>
              </a:avLst>
            </a:prstGeom>
            <a:noFill/>
            <a:ln cap="flat" cmpd="sng" w="9525">
              <a:solidFill>
                <a:schemeClr val="dk2"/>
              </a:solidFill>
              <a:prstDash val="solid"/>
              <a:round/>
              <a:headEnd len="med" w="med" type="none"/>
              <a:tailEnd len="med" w="med" type="none"/>
            </a:ln>
          </p:spPr>
        </p:cxnSp>
      </p:grpSp>
      <p:cxnSp>
        <p:nvCxnSpPr>
          <p:cNvPr id="1527" name="Google Shape;1527;p147"/>
          <p:cNvCxnSpPr>
            <a:stCxn id="1448" idx="0"/>
            <a:endCxn id="1454" idx="2"/>
          </p:cNvCxnSpPr>
          <p:nvPr/>
        </p:nvCxnSpPr>
        <p:spPr>
          <a:xfrm rot="10800000">
            <a:off x="5484652" y="2861608"/>
            <a:ext cx="0" cy="108900"/>
          </a:xfrm>
          <a:prstGeom prst="straightConnector1">
            <a:avLst/>
          </a:prstGeom>
          <a:noFill/>
          <a:ln cap="flat" cmpd="sng" w="9525">
            <a:solidFill>
              <a:schemeClr val="dk2"/>
            </a:solidFill>
            <a:prstDash val="solid"/>
            <a:round/>
            <a:headEnd len="med" w="med" type="none"/>
            <a:tailEnd len="med" w="med" type="none"/>
          </a:ln>
        </p:spPr>
      </p:cxnSp>
      <p:sp>
        <p:nvSpPr>
          <p:cNvPr id="1528" name="Google Shape;1528;p147"/>
          <p:cNvSpPr/>
          <p:nvPr/>
        </p:nvSpPr>
        <p:spPr>
          <a:xfrm>
            <a:off x="3204625" y="1105125"/>
            <a:ext cx="4374900" cy="3223200"/>
          </a:xfrm>
          <a:prstGeom prst="roundRect">
            <a:avLst>
              <a:gd fmla="val 16667" name="adj"/>
            </a:avLst>
          </a:prstGeom>
          <a:solidFill>
            <a:srgbClr val="169586">
              <a:alpha val="923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7"/>
          <p:cNvSpPr txBox="1"/>
          <p:nvPr/>
        </p:nvSpPr>
        <p:spPr>
          <a:xfrm>
            <a:off x="3513975" y="1195900"/>
            <a:ext cx="809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Avenir"/>
                <a:ea typeface="Avenir"/>
                <a:cs typeface="Avenir"/>
                <a:sym typeface="Avenir"/>
              </a:rPr>
              <a:t>BOSH</a:t>
            </a:r>
            <a:endParaRPr>
              <a:solidFill>
                <a:srgbClr val="434343"/>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800"/>
                                        <p:tgtEl>
                                          <p:spTgt spid="1472"/>
                                        </p:tgtEl>
                                      </p:cBhvr>
                                    </p:animEffect>
                                    <p:set>
                                      <p:cBhvr>
                                        <p:cTn dur="1" fill="hold">
                                          <p:stCondLst>
                                            <p:cond delay="1800"/>
                                          </p:stCondLst>
                                        </p:cTn>
                                        <p:tgtEl>
                                          <p:spTgt spid="14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800"/>
                                        <p:tgtEl>
                                          <p:spTgt spid="1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700"/>
                                        <p:tgtEl>
                                          <p:spTgt spid="1475"/>
                                        </p:tgtEl>
                                      </p:cBhvr>
                                    </p:animEffect>
                                    <p:set>
                                      <p:cBhvr>
                                        <p:cTn dur="1" fill="hold">
                                          <p:stCondLst>
                                            <p:cond delay="1700"/>
                                          </p:stCondLst>
                                        </p:cTn>
                                        <p:tgtEl>
                                          <p:spTgt spid="14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7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700"/>
                                        <p:tgtEl>
                                          <p:spTgt spid="1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700"/>
                                        <p:tgtEl>
                                          <p:spTgt spid="1487"/>
                                        </p:tgtEl>
                                      </p:cBhvr>
                                    </p:animEffect>
                                  </p:childTnLst>
                                </p:cTn>
                              </p:par>
                              <p:par>
                                <p:cTn fill="hold" nodeType="withEffect" presetClass="exit" presetID="10" presetSubtype="0">
                                  <p:stCondLst>
                                    <p:cond delay="0"/>
                                  </p:stCondLst>
                                  <p:childTnLst>
                                    <p:animEffect filter="fade" transition="out">
                                      <p:cBhvr>
                                        <p:cTn dur="1700"/>
                                        <p:tgtEl>
                                          <p:spTgt spid="1484"/>
                                        </p:tgtEl>
                                      </p:cBhvr>
                                    </p:animEffect>
                                    <p:set>
                                      <p:cBhvr>
                                        <p:cTn dur="1" fill="hold">
                                          <p:stCondLst>
                                            <p:cond delay="1700"/>
                                          </p:stCondLst>
                                        </p:cTn>
                                        <p:tgtEl>
                                          <p:spTgt spid="14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7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700"/>
                                        <p:tgtEl>
                                          <p:spTgt spid="1493"/>
                                        </p:tgtEl>
                                      </p:cBhvr>
                                    </p:animEffect>
                                  </p:childTnLst>
                                </p:cTn>
                              </p:par>
                              <p:par>
                                <p:cTn fill="hold" nodeType="withEffect" presetClass="exit" presetID="10" presetSubtype="0">
                                  <p:stCondLst>
                                    <p:cond delay="0"/>
                                  </p:stCondLst>
                                  <p:childTnLst>
                                    <p:animEffect filter="fade" transition="out">
                                      <p:cBhvr>
                                        <p:cTn dur="1700"/>
                                        <p:tgtEl>
                                          <p:spTgt spid="1489"/>
                                        </p:tgtEl>
                                      </p:cBhvr>
                                    </p:animEffect>
                                    <p:set>
                                      <p:cBhvr>
                                        <p:cTn dur="1" fill="hold">
                                          <p:stCondLst>
                                            <p:cond delay="1700"/>
                                          </p:stCondLst>
                                        </p:cTn>
                                        <p:tgtEl>
                                          <p:spTgt spid="14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700"/>
                                        <p:tgtEl>
                                          <p:spTgt spid="1488"/>
                                        </p:tgtEl>
                                      </p:cBhvr>
                                    </p:animEffect>
                                    <p:set>
                                      <p:cBhvr>
                                        <p:cTn dur="1" fill="hold">
                                          <p:stCondLst>
                                            <p:cond delay="1700"/>
                                          </p:stCondLst>
                                        </p:cTn>
                                        <p:tgtEl>
                                          <p:spTgt spid="14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700"/>
                                        <p:tgtEl>
                                          <p:spTgt spid="1487"/>
                                        </p:tgtEl>
                                      </p:cBhvr>
                                    </p:animEffect>
                                    <p:set>
                                      <p:cBhvr>
                                        <p:cTn dur="1" fill="hold">
                                          <p:stCondLst>
                                            <p:cond delay="1700"/>
                                          </p:stCondLst>
                                        </p:cTn>
                                        <p:tgtEl>
                                          <p:spTgt spid="14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700"/>
                                        <p:tgtEl>
                                          <p:spTgt spid="1495"/>
                                        </p:tgtEl>
                                      </p:cBhvr>
                                    </p:animEffect>
                                  </p:childTnLst>
                                </p:cTn>
                              </p:par>
                              <p:par>
                                <p:cTn fill="hold" nodeType="with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par>
                                <p:cTn fill="hold" nodeType="withEffect" presetClass="exit" presetID="10" presetSubtype="0">
                                  <p:stCondLst>
                                    <p:cond delay="0"/>
                                  </p:stCondLst>
                                  <p:childTnLst>
                                    <p:animEffect filter="fade" transition="out">
                                      <p:cBhvr>
                                        <p:cTn dur="1700"/>
                                        <p:tgtEl>
                                          <p:spTgt spid="1493"/>
                                        </p:tgtEl>
                                      </p:cBhvr>
                                    </p:animEffect>
                                    <p:set>
                                      <p:cBhvr>
                                        <p:cTn dur="1" fill="hold">
                                          <p:stCondLst>
                                            <p:cond delay="1700"/>
                                          </p:stCondLst>
                                        </p:cTn>
                                        <p:tgtEl>
                                          <p:spTgt spid="14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700"/>
                                        <p:tgtEl>
                                          <p:spTgt spid="1490"/>
                                        </p:tgtEl>
                                      </p:cBhvr>
                                    </p:animEffect>
                                    <p:set>
                                      <p:cBhvr>
                                        <p:cTn dur="1" fill="hold">
                                          <p:stCondLst>
                                            <p:cond delay="1700"/>
                                          </p:stCondLst>
                                        </p:cTn>
                                        <p:tgtEl>
                                          <p:spTgt spid="14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700"/>
                                        <p:tgtEl>
                                          <p:spTgt spid="1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1700"/>
                                        <p:tgtEl>
                                          <p:spTgt spid="1501"/>
                                        </p:tgtEl>
                                      </p:cBhvr>
                                    </p:animEffect>
                                  </p:childTnLst>
                                </p:cTn>
                              </p:par>
                              <p:par>
                                <p:cTn fill="hold" nodeType="withEffect" presetClass="exit" presetID="10" presetSubtype="0">
                                  <p:stCondLst>
                                    <p:cond delay="0"/>
                                  </p:stCondLst>
                                  <p:childTnLst>
                                    <p:animEffect filter="fade" transition="out">
                                      <p:cBhvr>
                                        <p:cTn dur="1800"/>
                                        <p:tgtEl>
                                          <p:spTgt spid="1498"/>
                                        </p:tgtEl>
                                      </p:cBhvr>
                                    </p:animEffect>
                                    <p:set>
                                      <p:cBhvr>
                                        <p:cTn dur="1" fill="hold">
                                          <p:stCondLst>
                                            <p:cond delay="1800"/>
                                          </p:stCondLst>
                                        </p:cTn>
                                        <p:tgtEl>
                                          <p:spTgt spid="14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8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700"/>
                                        <p:tgtEl>
                                          <p:spTgt spid="1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800"/>
                                        <p:tgtEl>
                                          <p:spTgt spid="1509"/>
                                        </p:tgtEl>
                                      </p:cBhvr>
                                    </p:animEffect>
                                  </p:childTnLst>
                                </p:cTn>
                              </p:par>
                              <p:par>
                                <p:cTn fill="hold" nodeType="withEffect" presetClass="exit" presetID="10" presetSubtype="0">
                                  <p:stCondLst>
                                    <p:cond delay="0"/>
                                  </p:stCondLst>
                                  <p:childTnLst>
                                    <p:animEffect filter="fade" transition="out">
                                      <p:cBhvr>
                                        <p:cTn dur="1700"/>
                                        <p:tgtEl>
                                          <p:spTgt spid="1488"/>
                                        </p:tgtEl>
                                      </p:cBhvr>
                                    </p:animEffect>
                                    <p:set>
                                      <p:cBhvr>
                                        <p:cTn dur="1" fill="hold">
                                          <p:stCondLst>
                                            <p:cond delay="1700"/>
                                          </p:stCondLst>
                                        </p:cTn>
                                        <p:tgtEl>
                                          <p:spTgt spid="14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700"/>
                                        <p:tgtEl>
                                          <p:spTgt spid="1489"/>
                                        </p:tgtEl>
                                      </p:cBhvr>
                                    </p:animEffect>
                                    <p:set>
                                      <p:cBhvr>
                                        <p:cTn dur="1" fill="hold">
                                          <p:stCondLst>
                                            <p:cond delay="1700"/>
                                          </p:stCondLst>
                                        </p:cTn>
                                        <p:tgtEl>
                                          <p:spTgt spid="14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700"/>
                                        <p:tgtEl>
                                          <p:spTgt spid="1515"/>
                                        </p:tgtEl>
                                      </p:cBhvr>
                                    </p:animEffect>
                                  </p:childTnLst>
                                </p:cTn>
                              </p:par>
                              <p:par>
                                <p:cTn fill="hold" nodeType="withEffect" presetClass="exit" presetID="10" presetSubtype="0">
                                  <p:stCondLst>
                                    <p:cond delay="0"/>
                                  </p:stCondLst>
                                  <p:childTnLst>
                                    <p:animEffect filter="fade" transition="out">
                                      <p:cBhvr>
                                        <p:cTn dur="1700"/>
                                        <p:tgtEl>
                                          <p:spTgt spid="1509"/>
                                        </p:tgtEl>
                                      </p:cBhvr>
                                    </p:animEffect>
                                    <p:set>
                                      <p:cBhvr>
                                        <p:cTn dur="1" fill="hold">
                                          <p:stCondLst>
                                            <p:cond delay="1700"/>
                                          </p:stCondLst>
                                        </p:cTn>
                                        <p:tgtEl>
                                          <p:spTgt spid="15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700"/>
                                        <p:tgtEl>
                                          <p:spTgt spid="1523"/>
                                        </p:tgtEl>
                                      </p:cBhvr>
                                    </p:animEffect>
                                  </p:childTnLst>
                                </p:cTn>
                              </p:par>
                              <p:par>
                                <p:cTn fill="hold" nodeType="withEffect" presetClass="exit" presetID="10" presetSubtype="0">
                                  <p:stCondLst>
                                    <p:cond delay="0"/>
                                  </p:stCondLst>
                                  <p:childTnLst>
                                    <p:animEffect filter="fade" transition="out">
                                      <p:cBhvr>
                                        <p:cTn dur="1700"/>
                                        <p:tgtEl>
                                          <p:spTgt spid="1515"/>
                                        </p:tgtEl>
                                      </p:cBhvr>
                                    </p:animEffect>
                                    <p:set>
                                      <p:cBhvr>
                                        <p:cTn dur="1" fill="hold">
                                          <p:stCondLst>
                                            <p:cond delay="1700"/>
                                          </p:stCondLst>
                                        </p:cTn>
                                        <p:tgtEl>
                                          <p:spTgt spid="15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